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
      <p:font typeface="Playfair Display"/>
      <p:regular r:id="rId27"/>
      <p:bold r:id="rId28"/>
      <p:italic r:id="rId29"/>
      <p:boldItalic r:id="rId30"/>
    </p:embeddedFon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Helvetica Neue"/>
      <p:regular r:id="rId39"/>
      <p:bold r:id="rId40"/>
      <p:italic r:id="rId41"/>
      <p:boldItalic r:id="rId42"/>
    </p:embeddedFont>
    <p:embeddedFont>
      <p:font typeface="ABeeZee"/>
      <p:regular r:id="rId43"/>
      <p:italic r:id="rId44"/>
    </p:embeddedFont>
    <p:embeddedFont>
      <p:font typeface="Helvetica Neue Light"/>
      <p:regular r:id="rId45"/>
      <p:bold r:id="rId46"/>
      <p:italic r:id="rId47"/>
      <p:boldItalic r:id="rId48"/>
    </p:embeddedFont>
    <p:embeddedFont>
      <p:font typeface="Oswald"/>
      <p:regular r:id="rId49"/>
      <p:bold r:id="rId50"/>
    </p:embeddedFont>
    <p:embeddedFont>
      <p:font typeface="Merriweather Black"/>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42" Type="http://schemas.openxmlformats.org/officeDocument/2006/relationships/font" Target="fonts/HelveticaNeue-boldItalic.fntdata"/><Relationship Id="rId41" Type="http://schemas.openxmlformats.org/officeDocument/2006/relationships/font" Target="fonts/HelveticaNeue-italic.fntdata"/><Relationship Id="rId44" Type="http://schemas.openxmlformats.org/officeDocument/2006/relationships/font" Target="fonts/ABeeZee-italic.fntdata"/><Relationship Id="rId43" Type="http://schemas.openxmlformats.org/officeDocument/2006/relationships/font" Target="fonts/ABeeZee-regular.fntdata"/><Relationship Id="rId46" Type="http://schemas.openxmlformats.org/officeDocument/2006/relationships/font" Target="fonts/HelveticaNeueLight-bold.fntdata"/><Relationship Id="rId45" Type="http://schemas.openxmlformats.org/officeDocument/2006/relationships/font" Target="fonts/HelveticaNeue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Light-boldItalic.fntdata"/><Relationship Id="rId47" Type="http://schemas.openxmlformats.org/officeDocument/2006/relationships/font" Target="fonts/HelveticaNeueLight-italic.fntdata"/><Relationship Id="rId49" Type="http://schemas.openxmlformats.org/officeDocument/2006/relationships/font" Target="fonts/Oswa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font" Target="fonts/PlayfairDisplay-boldItalic.fntdata"/><Relationship Id="rId33" Type="http://schemas.openxmlformats.org/officeDocument/2006/relationships/font" Target="fonts/Montserrat-italic.fntdata"/><Relationship Id="rId32" Type="http://schemas.openxmlformats.org/officeDocument/2006/relationships/font" Target="fonts/Montserrat-bold.fntdata"/><Relationship Id="rId35" Type="http://schemas.openxmlformats.org/officeDocument/2006/relationships/font" Target="fonts/MontserratMedium-regular.fntdata"/><Relationship Id="rId34" Type="http://schemas.openxmlformats.org/officeDocument/2006/relationships/font" Target="fonts/Montserrat-boldItalic.fntdata"/><Relationship Id="rId37" Type="http://schemas.openxmlformats.org/officeDocument/2006/relationships/font" Target="fonts/MontserratMedium-italic.fntdata"/><Relationship Id="rId36" Type="http://schemas.openxmlformats.org/officeDocument/2006/relationships/font" Target="fonts/MontserratMedium-bold.fntdata"/><Relationship Id="rId39" Type="http://schemas.openxmlformats.org/officeDocument/2006/relationships/font" Target="fonts/HelveticaNeue-regular.fntdata"/><Relationship Id="rId38" Type="http://schemas.openxmlformats.org/officeDocument/2006/relationships/font" Target="fonts/Montserrat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PlayfairDisplay-bold.fntdata"/><Relationship Id="rId27" Type="http://schemas.openxmlformats.org/officeDocument/2006/relationships/font" Target="fonts/PlayfairDisplay-regular.fntdata"/><Relationship Id="rId29" Type="http://schemas.openxmlformats.org/officeDocument/2006/relationships/font" Target="fonts/PlayfairDisplay-italic.fntdata"/><Relationship Id="rId51" Type="http://schemas.openxmlformats.org/officeDocument/2006/relationships/font" Target="fonts/MerriweatherBlack-bold.fntdata"/><Relationship Id="rId50" Type="http://schemas.openxmlformats.org/officeDocument/2006/relationships/font" Target="fonts/Oswald-bold.fntdata"/><Relationship Id="rId52" Type="http://schemas.openxmlformats.org/officeDocument/2006/relationships/font" Target="fonts/MerriweatherBlack-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256ff9074_2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b256ff9074_2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b256ff9074_2_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b256ff9074_2_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256ff9074_2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b256ff9074_2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256ff9074_2_1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256ff9074_2_1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b256ff9074_2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b256ff9074_2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b2a1cd63d3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b2a1cd63d3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b298571a7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b298571a7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256ff9074_2_33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256ff9074_2_3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b256ff9074_2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b256ff9074_2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b256ff9074_2_2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b256ff9074_2_2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b256ff9074_2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b256ff9074_2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b256ff9074_2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b256ff9074_2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b256ff9074_2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b256ff9074_2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63" name="Shape 63"/>
        <p:cNvGrpSpPr/>
        <p:nvPr/>
      </p:nvGrpSpPr>
      <p:grpSpPr>
        <a:xfrm>
          <a:off x="0" y="0"/>
          <a:ext cx="0" cy="0"/>
          <a:chOff x="0" y="0"/>
          <a:chExt cx="0" cy="0"/>
        </a:xfrm>
      </p:grpSpPr>
      <p:grpSp>
        <p:nvGrpSpPr>
          <p:cNvPr id="64" name="Google Shape;64;p13"/>
          <p:cNvGrpSpPr/>
          <p:nvPr/>
        </p:nvGrpSpPr>
        <p:grpSpPr>
          <a:xfrm>
            <a:off x="-1376573" y="-336035"/>
            <a:ext cx="8278950" cy="6237040"/>
            <a:chOff x="-1376573" y="-336035"/>
            <a:chExt cx="8278950" cy="6237040"/>
          </a:xfrm>
        </p:grpSpPr>
        <p:sp>
          <p:nvSpPr>
            <p:cNvPr id="65" name="Google Shape;65;p13"/>
            <p:cNvSpPr/>
            <p:nvPr/>
          </p:nvSpPr>
          <p:spPr>
            <a:xfrm>
              <a:off x="-1376573" y="-33603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66" name="Google Shape;66;p13"/>
            <p:cNvSpPr/>
            <p:nvPr/>
          </p:nvSpPr>
          <p:spPr>
            <a:xfrm rot="-716081">
              <a:off x="-690140" y="3126860"/>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342900" y="3304925"/>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3"/>
          <p:cNvSpPr txBox="1"/>
          <p:nvPr>
            <p:ph type="title"/>
          </p:nvPr>
        </p:nvSpPr>
        <p:spPr>
          <a:xfrm>
            <a:off x="600401" y="1443224"/>
            <a:ext cx="2788500" cy="615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69" name="Google Shape;69;p13"/>
          <p:cNvSpPr txBox="1"/>
          <p:nvPr>
            <p:ph idx="1" type="subTitle"/>
          </p:nvPr>
        </p:nvSpPr>
        <p:spPr>
          <a:xfrm>
            <a:off x="627980" y="2199150"/>
            <a:ext cx="3423900" cy="11490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6">
    <p:bg>
      <p:bgPr>
        <a:solidFill>
          <a:srgbClr val="FFFFFF"/>
        </a:solidFill>
      </p:bgPr>
    </p:bg>
    <p:spTree>
      <p:nvGrpSpPr>
        <p:cNvPr id="70" name="Shape 70"/>
        <p:cNvGrpSpPr/>
        <p:nvPr/>
      </p:nvGrpSpPr>
      <p:grpSpPr>
        <a:xfrm>
          <a:off x="0" y="0"/>
          <a:ext cx="0" cy="0"/>
          <a:chOff x="0" y="0"/>
          <a:chExt cx="0" cy="0"/>
        </a:xfrm>
      </p:grpSpPr>
      <p:sp>
        <p:nvSpPr>
          <p:cNvPr id="71" name="Google Shape;71;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type="ctrTitle"/>
          </p:nvPr>
        </p:nvSpPr>
        <p:spPr>
          <a:xfrm>
            <a:off x="339575" y="1621475"/>
            <a:ext cx="4756200" cy="12612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Clr>
                <a:schemeClr val="dk1"/>
              </a:buClr>
              <a:buSzPts val="3600"/>
              <a:buNone/>
              <a:defRPr b="1" sz="3600">
                <a:solidFill>
                  <a:schemeClr val="dk1"/>
                </a:solidFill>
              </a:defRPr>
            </a:lvl1pPr>
            <a:lvl2pPr lvl="1" rtl="0" algn="l">
              <a:lnSpc>
                <a:spcPct val="100000"/>
              </a:lnSpc>
              <a:spcBef>
                <a:spcPts val="0"/>
              </a:spcBef>
              <a:spcAft>
                <a:spcPts val="0"/>
              </a:spcAft>
              <a:buClr>
                <a:schemeClr val="dk1"/>
              </a:buClr>
              <a:buSzPts val="3600"/>
              <a:buNone/>
              <a:defRPr b="1" sz="3600">
                <a:solidFill>
                  <a:schemeClr val="dk1"/>
                </a:solidFill>
              </a:defRPr>
            </a:lvl2pPr>
            <a:lvl3pPr lvl="2" rtl="0" algn="l">
              <a:lnSpc>
                <a:spcPct val="100000"/>
              </a:lnSpc>
              <a:spcBef>
                <a:spcPts val="0"/>
              </a:spcBef>
              <a:spcAft>
                <a:spcPts val="0"/>
              </a:spcAft>
              <a:buClr>
                <a:schemeClr val="dk1"/>
              </a:buClr>
              <a:buSzPts val="3600"/>
              <a:buNone/>
              <a:defRPr b="1" sz="3600">
                <a:solidFill>
                  <a:schemeClr val="dk1"/>
                </a:solidFill>
              </a:defRPr>
            </a:lvl3pPr>
            <a:lvl4pPr lvl="3" rtl="0" algn="l">
              <a:lnSpc>
                <a:spcPct val="100000"/>
              </a:lnSpc>
              <a:spcBef>
                <a:spcPts val="0"/>
              </a:spcBef>
              <a:spcAft>
                <a:spcPts val="0"/>
              </a:spcAft>
              <a:buClr>
                <a:schemeClr val="dk1"/>
              </a:buClr>
              <a:buSzPts val="3600"/>
              <a:buNone/>
              <a:defRPr b="1" sz="3600">
                <a:solidFill>
                  <a:schemeClr val="dk1"/>
                </a:solidFill>
              </a:defRPr>
            </a:lvl4pPr>
            <a:lvl5pPr lvl="4" rtl="0" algn="l">
              <a:lnSpc>
                <a:spcPct val="100000"/>
              </a:lnSpc>
              <a:spcBef>
                <a:spcPts val="0"/>
              </a:spcBef>
              <a:spcAft>
                <a:spcPts val="0"/>
              </a:spcAft>
              <a:buClr>
                <a:schemeClr val="dk1"/>
              </a:buClr>
              <a:buSzPts val="3600"/>
              <a:buNone/>
              <a:defRPr b="1" sz="3600">
                <a:solidFill>
                  <a:schemeClr val="dk1"/>
                </a:solidFill>
              </a:defRPr>
            </a:lvl5pPr>
            <a:lvl6pPr lvl="5" rtl="0" algn="l">
              <a:lnSpc>
                <a:spcPct val="100000"/>
              </a:lnSpc>
              <a:spcBef>
                <a:spcPts val="0"/>
              </a:spcBef>
              <a:spcAft>
                <a:spcPts val="0"/>
              </a:spcAft>
              <a:buClr>
                <a:schemeClr val="dk1"/>
              </a:buClr>
              <a:buSzPts val="3600"/>
              <a:buNone/>
              <a:defRPr b="1" sz="3600">
                <a:solidFill>
                  <a:schemeClr val="dk1"/>
                </a:solidFill>
              </a:defRPr>
            </a:lvl6pPr>
            <a:lvl7pPr lvl="6" rtl="0" algn="l">
              <a:lnSpc>
                <a:spcPct val="100000"/>
              </a:lnSpc>
              <a:spcBef>
                <a:spcPts val="0"/>
              </a:spcBef>
              <a:spcAft>
                <a:spcPts val="0"/>
              </a:spcAft>
              <a:buClr>
                <a:schemeClr val="dk1"/>
              </a:buClr>
              <a:buSzPts val="3600"/>
              <a:buNone/>
              <a:defRPr b="1" sz="3600">
                <a:solidFill>
                  <a:schemeClr val="dk1"/>
                </a:solidFill>
              </a:defRPr>
            </a:lvl7pPr>
            <a:lvl8pPr lvl="7" rtl="0" algn="l">
              <a:lnSpc>
                <a:spcPct val="100000"/>
              </a:lnSpc>
              <a:spcBef>
                <a:spcPts val="0"/>
              </a:spcBef>
              <a:spcAft>
                <a:spcPts val="0"/>
              </a:spcAft>
              <a:buClr>
                <a:schemeClr val="dk1"/>
              </a:buClr>
              <a:buSzPts val="3600"/>
              <a:buNone/>
              <a:defRPr b="1" sz="3600">
                <a:solidFill>
                  <a:schemeClr val="dk1"/>
                </a:solidFill>
              </a:defRPr>
            </a:lvl8pPr>
            <a:lvl9pPr lvl="8" rtl="0" algn="l">
              <a:lnSpc>
                <a:spcPct val="100000"/>
              </a:lnSpc>
              <a:spcBef>
                <a:spcPts val="0"/>
              </a:spcBef>
              <a:spcAft>
                <a:spcPts val="0"/>
              </a:spcAft>
              <a:buClr>
                <a:schemeClr val="dk1"/>
              </a:buClr>
              <a:buSzPts val="3600"/>
              <a:buNone/>
              <a:defRPr b="1" sz="3600">
                <a:solidFill>
                  <a:schemeClr val="dk1"/>
                </a:solidFill>
              </a:defRPr>
            </a:lvl9pPr>
          </a:lstStyle>
          <a:p/>
        </p:txBody>
      </p:sp>
      <p:sp>
        <p:nvSpPr>
          <p:cNvPr id="73" name="Google Shape;73;p14"/>
          <p:cNvSpPr txBox="1"/>
          <p:nvPr>
            <p:ph idx="1" type="subTitle"/>
          </p:nvPr>
        </p:nvSpPr>
        <p:spPr>
          <a:xfrm>
            <a:off x="339575" y="2935050"/>
            <a:ext cx="4756200" cy="5679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1400"/>
              <a:buNone/>
              <a:defRPr b="1" sz="1400">
                <a:solidFill>
                  <a:schemeClr val="dk1"/>
                </a:solidFill>
              </a:defRPr>
            </a:lvl1pPr>
            <a:lvl2pPr lvl="1" rtl="0" algn="l">
              <a:lnSpc>
                <a:spcPct val="100000"/>
              </a:lnSpc>
              <a:spcBef>
                <a:spcPts val="0"/>
              </a:spcBef>
              <a:spcAft>
                <a:spcPts val="0"/>
              </a:spcAft>
              <a:buClr>
                <a:schemeClr val="dk1"/>
              </a:buClr>
              <a:buSzPts val="1400"/>
              <a:buNone/>
              <a:defRPr b="1" sz="1400">
                <a:solidFill>
                  <a:schemeClr val="dk1"/>
                </a:solidFill>
              </a:defRPr>
            </a:lvl2pPr>
            <a:lvl3pPr lvl="2" rtl="0" algn="l">
              <a:lnSpc>
                <a:spcPct val="100000"/>
              </a:lnSpc>
              <a:spcBef>
                <a:spcPts val="0"/>
              </a:spcBef>
              <a:spcAft>
                <a:spcPts val="0"/>
              </a:spcAft>
              <a:buClr>
                <a:schemeClr val="dk1"/>
              </a:buClr>
              <a:buSzPts val="1400"/>
              <a:buNone/>
              <a:defRPr b="1" sz="1400">
                <a:solidFill>
                  <a:schemeClr val="dk1"/>
                </a:solidFill>
              </a:defRPr>
            </a:lvl3pPr>
            <a:lvl4pPr lvl="3" rtl="0" algn="l">
              <a:lnSpc>
                <a:spcPct val="100000"/>
              </a:lnSpc>
              <a:spcBef>
                <a:spcPts val="0"/>
              </a:spcBef>
              <a:spcAft>
                <a:spcPts val="0"/>
              </a:spcAft>
              <a:buClr>
                <a:schemeClr val="dk1"/>
              </a:buClr>
              <a:buSzPts val="1400"/>
              <a:buNone/>
              <a:defRPr b="1" sz="1400">
                <a:solidFill>
                  <a:schemeClr val="dk1"/>
                </a:solidFill>
              </a:defRPr>
            </a:lvl4pPr>
            <a:lvl5pPr lvl="4" rtl="0" algn="l">
              <a:lnSpc>
                <a:spcPct val="100000"/>
              </a:lnSpc>
              <a:spcBef>
                <a:spcPts val="0"/>
              </a:spcBef>
              <a:spcAft>
                <a:spcPts val="0"/>
              </a:spcAft>
              <a:buClr>
                <a:schemeClr val="dk1"/>
              </a:buClr>
              <a:buSzPts val="1400"/>
              <a:buNone/>
              <a:defRPr b="1" sz="1400">
                <a:solidFill>
                  <a:schemeClr val="dk1"/>
                </a:solidFill>
              </a:defRPr>
            </a:lvl5pPr>
            <a:lvl6pPr lvl="5" rtl="0" algn="l">
              <a:lnSpc>
                <a:spcPct val="100000"/>
              </a:lnSpc>
              <a:spcBef>
                <a:spcPts val="0"/>
              </a:spcBef>
              <a:spcAft>
                <a:spcPts val="0"/>
              </a:spcAft>
              <a:buClr>
                <a:schemeClr val="dk1"/>
              </a:buClr>
              <a:buSzPts val="1400"/>
              <a:buNone/>
              <a:defRPr b="1" sz="1400">
                <a:solidFill>
                  <a:schemeClr val="dk1"/>
                </a:solidFill>
              </a:defRPr>
            </a:lvl6pPr>
            <a:lvl7pPr lvl="6" rtl="0" algn="l">
              <a:lnSpc>
                <a:spcPct val="100000"/>
              </a:lnSpc>
              <a:spcBef>
                <a:spcPts val="0"/>
              </a:spcBef>
              <a:spcAft>
                <a:spcPts val="0"/>
              </a:spcAft>
              <a:buClr>
                <a:schemeClr val="dk1"/>
              </a:buClr>
              <a:buSzPts val="1400"/>
              <a:buNone/>
              <a:defRPr b="1" sz="1400">
                <a:solidFill>
                  <a:schemeClr val="dk1"/>
                </a:solidFill>
              </a:defRPr>
            </a:lvl7pPr>
            <a:lvl8pPr lvl="7" rtl="0" algn="l">
              <a:lnSpc>
                <a:spcPct val="100000"/>
              </a:lnSpc>
              <a:spcBef>
                <a:spcPts val="0"/>
              </a:spcBef>
              <a:spcAft>
                <a:spcPts val="0"/>
              </a:spcAft>
              <a:buClr>
                <a:schemeClr val="dk1"/>
              </a:buClr>
              <a:buSzPts val="1400"/>
              <a:buNone/>
              <a:defRPr b="1" sz="1400">
                <a:solidFill>
                  <a:schemeClr val="dk1"/>
                </a:solidFill>
              </a:defRPr>
            </a:lvl8pPr>
            <a:lvl9pPr lvl="8" rtl="0" algn="l">
              <a:lnSpc>
                <a:spcPct val="100000"/>
              </a:lnSpc>
              <a:spcBef>
                <a:spcPts val="0"/>
              </a:spcBef>
              <a:spcAft>
                <a:spcPts val="0"/>
              </a:spcAft>
              <a:buClr>
                <a:schemeClr val="dk1"/>
              </a:buClr>
              <a:buSzPts val="1400"/>
              <a:buNone/>
              <a:defRPr b="1" sz="1400">
                <a:solidFill>
                  <a:schemeClr val="dk1"/>
                </a:solidFill>
              </a:defRPr>
            </a:lvl9pPr>
          </a:lstStyle>
          <a:p/>
        </p:txBody>
      </p:sp>
      <p:sp>
        <p:nvSpPr>
          <p:cNvPr id="74" name="Google Shape;74;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four columns">
  <p:cSld name="CUSTOM_17">
    <p:spTree>
      <p:nvGrpSpPr>
        <p:cNvPr id="75" name="Shape 75"/>
        <p:cNvGrpSpPr/>
        <p:nvPr/>
      </p:nvGrpSpPr>
      <p:grpSpPr>
        <a:xfrm>
          <a:off x="0" y="0"/>
          <a:ext cx="0" cy="0"/>
          <a:chOff x="0" y="0"/>
          <a:chExt cx="0" cy="0"/>
        </a:xfrm>
      </p:grpSpPr>
      <p:sp>
        <p:nvSpPr>
          <p:cNvPr id="76" name="Google Shape;76;p15"/>
          <p:cNvSpPr/>
          <p:nvPr/>
        </p:nvSpPr>
        <p:spPr>
          <a:xfrm rot="5766672">
            <a:off x="-2016830" y="1916162"/>
            <a:ext cx="5233712" cy="4453469"/>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ph type="title"/>
          </p:nvPr>
        </p:nvSpPr>
        <p:spPr>
          <a:xfrm>
            <a:off x="718500" y="348450"/>
            <a:ext cx="7707000" cy="766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5"/>
          <p:cNvSpPr txBox="1"/>
          <p:nvPr>
            <p:ph idx="1" type="subTitle"/>
          </p:nvPr>
        </p:nvSpPr>
        <p:spPr>
          <a:xfrm>
            <a:off x="1180181" y="1713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p:txBody>
      </p:sp>
      <p:sp>
        <p:nvSpPr>
          <p:cNvPr id="79" name="Google Shape;79;p15"/>
          <p:cNvSpPr txBox="1"/>
          <p:nvPr>
            <p:ph idx="2" type="subTitle"/>
          </p:nvPr>
        </p:nvSpPr>
        <p:spPr>
          <a:xfrm>
            <a:off x="886631" y="1956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p:txBody>
      </p:sp>
      <p:sp>
        <p:nvSpPr>
          <p:cNvPr id="80" name="Google Shape;80;p15"/>
          <p:cNvSpPr txBox="1"/>
          <p:nvPr>
            <p:ph idx="3" type="subTitle"/>
          </p:nvPr>
        </p:nvSpPr>
        <p:spPr>
          <a:xfrm>
            <a:off x="1180181" y="3237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p:txBody>
      </p:sp>
      <p:sp>
        <p:nvSpPr>
          <p:cNvPr id="81" name="Google Shape;81;p15"/>
          <p:cNvSpPr txBox="1"/>
          <p:nvPr>
            <p:ph idx="4" type="subTitle"/>
          </p:nvPr>
        </p:nvSpPr>
        <p:spPr>
          <a:xfrm>
            <a:off x="886631" y="3480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2" name="Google Shape;82;p15"/>
          <p:cNvSpPr txBox="1"/>
          <p:nvPr>
            <p:ph idx="5" type="subTitle"/>
          </p:nvPr>
        </p:nvSpPr>
        <p:spPr>
          <a:xfrm>
            <a:off x="5943319" y="3237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p:txBody>
      </p:sp>
      <p:sp>
        <p:nvSpPr>
          <p:cNvPr id="83" name="Google Shape;83;p15"/>
          <p:cNvSpPr txBox="1"/>
          <p:nvPr>
            <p:ph idx="6" type="subTitle"/>
          </p:nvPr>
        </p:nvSpPr>
        <p:spPr>
          <a:xfrm>
            <a:off x="5649769" y="3480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4" name="Google Shape;84;p15"/>
          <p:cNvSpPr txBox="1"/>
          <p:nvPr>
            <p:ph idx="7" type="subTitle"/>
          </p:nvPr>
        </p:nvSpPr>
        <p:spPr>
          <a:xfrm>
            <a:off x="5943319" y="1713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p:txBody>
      </p:sp>
      <p:sp>
        <p:nvSpPr>
          <p:cNvPr id="85" name="Google Shape;85;p15"/>
          <p:cNvSpPr txBox="1"/>
          <p:nvPr>
            <p:ph idx="8" type="subTitle"/>
          </p:nvPr>
        </p:nvSpPr>
        <p:spPr>
          <a:xfrm>
            <a:off x="5649769" y="1956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6" name="Google Shape;86;p15"/>
          <p:cNvSpPr/>
          <p:nvPr/>
        </p:nvSpPr>
        <p:spPr>
          <a:xfrm rot="-6776231">
            <a:off x="5379710" y="-1534247"/>
            <a:ext cx="5233928" cy="4453653"/>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2">
    <p:spTree>
      <p:nvGrpSpPr>
        <p:cNvPr id="87" name="Shape 87"/>
        <p:cNvGrpSpPr/>
        <p:nvPr/>
      </p:nvGrpSpPr>
      <p:grpSpPr>
        <a:xfrm>
          <a:off x="0" y="0"/>
          <a:ext cx="0" cy="0"/>
          <a:chOff x="0" y="0"/>
          <a:chExt cx="0" cy="0"/>
        </a:xfrm>
      </p:grpSpPr>
      <p:sp>
        <p:nvSpPr>
          <p:cNvPr id="88" name="Google Shape;88;p16"/>
          <p:cNvSpPr/>
          <p:nvPr/>
        </p:nvSpPr>
        <p:spPr>
          <a:xfrm>
            <a:off x="0" y="0"/>
            <a:ext cx="9144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6"/>
          <p:cNvPicPr preferRelativeResize="0"/>
          <p:nvPr/>
        </p:nvPicPr>
        <p:blipFill rotWithShape="1">
          <a:blip r:embed="rId2">
            <a:alphaModFix amt="64000"/>
          </a:blip>
          <a:srcRect b="7820" l="0" r="0" t="7820"/>
          <a:stretch/>
        </p:blipFill>
        <p:spPr>
          <a:xfrm>
            <a:off x="-1" y="-3"/>
            <a:ext cx="9144006" cy="5143499"/>
          </a:xfrm>
          <a:prstGeom prst="rect">
            <a:avLst/>
          </a:prstGeom>
          <a:noFill/>
          <a:ln>
            <a:noFill/>
          </a:ln>
        </p:spPr>
      </p:pic>
      <p:sp>
        <p:nvSpPr>
          <p:cNvPr id="90" name="Google Shape;90;p16"/>
          <p:cNvSpPr/>
          <p:nvPr/>
        </p:nvSpPr>
        <p:spPr>
          <a:xfrm>
            <a:off x="821835" y="27654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txBox="1"/>
          <p:nvPr>
            <p:ph type="ctrTitle"/>
          </p:nvPr>
        </p:nvSpPr>
        <p:spPr>
          <a:xfrm>
            <a:off x="714825" y="2998550"/>
            <a:ext cx="4868400" cy="14469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000"/>
              <a:buNone/>
              <a:defRPr b="1" sz="3000">
                <a:solidFill>
                  <a:srgbClr val="FFFFFF"/>
                </a:solidFill>
              </a:defRPr>
            </a:lvl1pPr>
            <a:lvl2pPr lvl="1" rtl="0" algn="l">
              <a:lnSpc>
                <a:spcPct val="100000"/>
              </a:lnSpc>
              <a:spcBef>
                <a:spcPts val="0"/>
              </a:spcBef>
              <a:spcAft>
                <a:spcPts val="0"/>
              </a:spcAft>
              <a:buClr>
                <a:srgbClr val="FFFFFF"/>
              </a:buClr>
              <a:buSzPts val="3000"/>
              <a:buNone/>
              <a:defRPr b="1" sz="3000">
                <a:solidFill>
                  <a:srgbClr val="FFFFFF"/>
                </a:solidFill>
              </a:defRPr>
            </a:lvl2pPr>
            <a:lvl3pPr lvl="2" rtl="0" algn="l">
              <a:lnSpc>
                <a:spcPct val="100000"/>
              </a:lnSpc>
              <a:spcBef>
                <a:spcPts val="0"/>
              </a:spcBef>
              <a:spcAft>
                <a:spcPts val="0"/>
              </a:spcAft>
              <a:buClr>
                <a:srgbClr val="FFFFFF"/>
              </a:buClr>
              <a:buSzPts val="3000"/>
              <a:buNone/>
              <a:defRPr b="1" sz="3000">
                <a:solidFill>
                  <a:srgbClr val="FFFFFF"/>
                </a:solidFill>
              </a:defRPr>
            </a:lvl3pPr>
            <a:lvl4pPr lvl="3" rtl="0" algn="l">
              <a:lnSpc>
                <a:spcPct val="100000"/>
              </a:lnSpc>
              <a:spcBef>
                <a:spcPts val="0"/>
              </a:spcBef>
              <a:spcAft>
                <a:spcPts val="0"/>
              </a:spcAft>
              <a:buClr>
                <a:srgbClr val="FFFFFF"/>
              </a:buClr>
              <a:buSzPts val="3000"/>
              <a:buNone/>
              <a:defRPr b="1" sz="3000">
                <a:solidFill>
                  <a:srgbClr val="FFFFFF"/>
                </a:solidFill>
              </a:defRPr>
            </a:lvl4pPr>
            <a:lvl5pPr lvl="4" rtl="0" algn="l">
              <a:lnSpc>
                <a:spcPct val="100000"/>
              </a:lnSpc>
              <a:spcBef>
                <a:spcPts val="0"/>
              </a:spcBef>
              <a:spcAft>
                <a:spcPts val="0"/>
              </a:spcAft>
              <a:buClr>
                <a:srgbClr val="FFFFFF"/>
              </a:buClr>
              <a:buSzPts val="3000"/>
              <a:buNone/>
              <a:defRPr b="1" sz="3000">
                <a:solidFill>
                  <a:srgbClr val="FFFFFF"/>
                </a:solidFill>
              </a:defRPr>
            </a:lvl5pPr>
            <a:lvl6pPr lvl="5" rtl="0" algn="l">
              <a:lnSpc>
                <a:spcPct val="100000"/>
              </a:lnSpc>
              <a:spcBef>
                <a:spcPts val="0"/>
              </a:spcBef>
              <a:spcAft>
                <a:spcPts val="0"/>
              </a:spcAft>
              <a:buClr>
                <a:srgbClr val="FFFFFF"/>
              </a:buClr>
              <a:buSzPts val="3000"/>
              <a:buNone/>
              <a:defRPr b="1" sz="3000">
                <a:solidFill>
                  <a:srgbClr val="FFFFFF"/>
                </a:solidFill>
              </a:defRPr>
            </a:lvl6pPr>
            <a:lvl7pPr lvl="6" rtl="0" algn="l">
              <a:lnSpc>
                <a:spcPct val="100000"/>
              </a:lnSpc>
              <a:spcBef>
                <a:spcPts val="0"/>
              </a:spcBef>
              <a:spcAft>
                <a:spcPts val="0"/>
              </a:spcAft>
              <a:buClr>
                <a:srgbClr val="FFFFFF"/>
              </a:buClr>
              <a:buSzPts val="3000"/>
              <a:buNone/>
              <a:defRPr b="1" sz="3000">
                <a:solidFill>
                  <a:srgbClr val="FFFFFF"/>
                </a:solidFill>
              </a:defRPr>
            </a:lvl7pPr>
            <a:lvl8pPr lvl="7" rtl="0" algn="l">
              <a:lnSpc>
                <a:spcPct val="100000"/>
              </a:lnSpc>
              <a:spcBef>
                <a:spcPts val="0"/>
              </a:spcBef>
              <a:spcAft>
                <a:spcPts val="0"/>
              </a:spcAft>
              <a:buClr>
                <a:srgbClr val="FFFFFF"/>
              </a:buClr>
              <a:buSzPts val="3000"/>
              <a:buNone/>
              <a:defRPr b="1" sz="3000">
                <a:solidFill>
                  <a:srgbClr val="FFFFFF"/>
                </a:solidFill>
              </a:defRPr>
            </a:lvl8pPr>
            <a:lvl9pPr lvl="8" rtl="0" algn="l">
              <a:lnSpc>
                <a:spcPct val="100000"/>
              </a:lnSpc>
              <a:spcBef>
                <a:spcPts val="0"/>
              </a:spcBef>
              <a:spcAft>
                <a:spcPts val="0"/>
              </a:spcAft>
              <a:buClr>
                <a:srgbClr val="FFFFFF"/>
              </a:buClr>
              <a:buSzPts val="3000"/>
              <a:buNone/>
              <a:defRPr b="1" sz="3000">
                <a:solidFill>
                  <a:srgbClr val="FFFFFF"/>
                </a:solidFill>
              </a:defRPr>
            </a:lvl9pPr>
          </a:lstStyle>
          <a:p/>
        </p:txBody>
      </p:sp>
      <p:sp>
        <p:nvSpPr>
          <p:cNvPr id="92" name="Google Shape;92;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212121"/>
                </a:solidFill>
              </a:defRPr>
            </a:lvl1pPr>
            <a:lvl2pPr lvl="1" rtl="0" algn="r">
              <a:lnSpc>
                <a:spcPct val="100000"/>
              </a:lnSpc>
              <a:spcAft>
                <a:spcPts val="0"/>
              </a:spcAft>
              <a:buNone/>
              <a:defRPr sz="1000">
                <a:solidFill>
                  <a:srgbClr val="212121"/>
                </a:solidFill>
              </a:defRPr>
            </a:lvl2pPr>
            <a:lvl3pPr lvl="2" rtl="0" algn="r">
              <a:lnSpc>
                <a:spcPct val="100000"/>
              </a:lnSpc>
              <a:spcAft>
                <a:spcPts val="0"/>
              </a:spcAft>
              <a:buNone/>
              <a:defRPr sz="1000">
                <a:solidFill>
                  <a:srgbClr val="212121"/>
                </a:solidFill>
              </a:defRPr>
            </a:lvl3pPr>
            <a:lvl4pPr lvl="3" rtl="0" algn="r">
              <a:lnSpc>
                <a:spcPct val="100000"/>
              </a:lnSpc>
              <a:spcAft>
                <a:spcPts val="0"/>
              </a:spcAft>
              <a:buNone/>
              <a:defRPr sz="1000">
                <a:solidFill>
                  <a:srgbClr val="212121"/>
                </a:solidFill>
              </a:defRPr>
            </a:lvl4pPr>
            <a:lvl5pPr lvl="4" rtl="0" algn="r">
              <a:lnSpc>
                <a:spcPct val="100000"/>
              </a:lnSpc>
              <a:spcAft>
                <a:spcPts val="0"/>
              </a:spcAft>
              <a:buNone/>
              <a:defRPr sz="1000">
                <a:solidFill>
                  <a:srgbClr val="212121"/>
                </a:solidFill>
              </a:defRPr>
            </a:lvl5pPr>
            <a:lvl6pPr lvl="5" rtl="0" algn="r">
              <a:lnSpc>
                <a:spcPct val="100000"/>
              </a:lnSpc>
              <a:spcAft>
                <a:spcPts val="0"/>
              </a:spcAft>
              <a:buNone/>
              <a:defRPr sz="1000">
                <a:solidFill>
                  <a:srgbClr val="212121"/>
                </a:solidFill>
              </a:defRPr>
            </a:lvl6pPr>
            <a:lvl7pPr lvl="6" rtl="0" algn="r">
              <a:lnSpc>
                <a:spcPct val="100000"/>
              </a:lnSpc>
              <a:spcAft>
                <a:spcPts val="0"/>
              </a:spcAft>
              <a:buNone/>
              <a:defRPr sz="1000">
                <a:solidFill>
                  <a:srgbClr val="212121"/>
                </a:solidFill>
              </a:defRPr>
            </a:lvl7pPr>
            <a:lvl8pPr lvl="7" rtl="0" algn="r">
              <a:lnSpc>
                <a:spcPct val="100000"/>
              </a:lnSpc>
              <a:spcAft>
                <a:spcPts val="0"/>
              </a:spcAft>
              <a:buNone/>
              <a:defRPr sz="1000">
                <a:solidFill>
                  <a:srgbClr val="212121"/>
                </a:solidFill>
              </a:defRPr>
            </a:lvl8pPr>
            <a:lvl9pPr lvl="8" rtl="0"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_1">
    <p:spTree>
      <p:nvGrpSpPr>
        <p:cNvPr id="93" name="Shape 93"/>
        <p:cNvGrpSpPr/>
        <p:nvPr/>
      </p:nvGrpSpPr>
      <p:grpSpPr>
        <a:xfrm>
          <a:off x="0" y="0"/>
          <a:ext cx="0" cy="0"/>
          <a:chOff x="0" y="0"/>
          <a:chExt cx="0" cy="0"/>
        </a:xfrm>
      </p:grpSpPr>
      <p:sp>
        <p:nvSpPr>
          <p:cNvPr id="94" name="Google Shape;94;p17"/>
          <p:cNvSpPr/>
          <p:nvPr/>
        </p:nvSpPr>
        <p:spPr>
          <a:xfrm>
            <a:off x="-73650" y="-11150"/>
            <a:ext cx="9228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1430400" y="653850"/>
            <a:ext cx="6283200" cy="383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1430400" y="1371450"/>
            <a:ext cx="1147200" cy="39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7"/>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14">
    <p:bg>
      <p:bgPr>
        <a:solidFill>
          <a:srgbClr val="FFFFFF"/>
        </a:solidFill>
      </p:bgPr>
    </p:bg>
    <p:spTree>
      <p:nvGrpSpPr>
        <p:cNvPr id="99" name="Shape 99"/>
        <p:cNvGrpSpPr/>
        <p:nvPr/>
      </p:nvGrpSpPr>
      <p:grpSpPr>
        <a:xfrm>
          <a:off x="0" y="0"/>
          <a:ext cx="0" cy="0"/>
          <a:chOff x="0" y="0"/>
          <a:chExt cx="0" cy="0"/>
        </a:xfrm>
      </p:grpSpPr>
      <p:sp>
        <p:nvSpPr>
          <p:cNvPr id="100" name="Google Shape;100;p18"/>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txBox="1"/>
          <p:nvPr>
            <p:ph type="ctrTitle"/>
          </p:nvPr>
        </p:nvSpPr>
        <p:spPr>
          <a:xfrm>
            <a:off x="1837575" y="1251525"/>
            <a:ext cx="5445900" cy="26406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4000"/>
              <a:buNone/>
              <a:defRPr b="1" sz="4000">
                <a:solidFill>
                  <a:srgbClr val="FFFFFF"/>
                </a:solidFill>
              </a:defRPr>
            </a:lvl2pPr>
            <a:lvl3pPr lvl="2" algn="ctr">
              <a:lnSpc>
                <a:spcPct val="100000"/>
              </a:lnSpc>
              <a:spcBef>
                <a:spcPts val="0"/>
              </a:spcBef>
              <a:spcAft>
                <a:spcPts val="0"/>
              </a:spcAft>
              <a:buClr>
                <a:srgbClr val="FFFFFF"/>
              </a:buClr>
              <a:buSzPts val="4000"/>
              <a:buNone/>
              <a:defRPr b="1" sz="4000">
                <a:solidFill>
                  <a:srgbClr val="FFFFFF"/>
                </a:solidFill>
              </a:defRPr>
            </a:lvl3pPr>
            <a:lvl4pPr lvl="3" algn="ctr">
              <a:lnSpc>
                <a:spcPct val="100000"/>
              </a:lnSpc>
              <a:spcBef>
                <a:spcPts val="0"/>
              </a:spcBef>
              <a:spcAft>
                <a:spcPts val="0"/>
              </a:spcAft>
              <a:buClr>
                <a:srgbClr val="FFFFFF"/>
              </a:buClr>
              <a:buSzPts val="4000"/>
              <a:buNone/>
              <a:defRPr b="1" sz="4000">
                <a:solidFill>
                  <a:srgbClr val="FFFFFF"/>
                </a:solidFill>
              </a:defRPr>
            </a:lvl4pPr>
            <a:lvl5pPr lvl="4" algn="ctr">
              <a:lnSpc>
                <a:spcPct val="100000"/>
              </a:lnSpc>
              <a:spcBef>
                <a:spcPts val="0"/>
              </a:spcBef>
              <a:spcAft>
                <a:spcPts val="0"/>
              </a:spcAft>
              <a:buClr>
                <a:srgbClr val="FFFFFF"/>
              </a:buClr>
              <a:buSzPts val="4000"/>
              <a:buNone/>
              <a:defRPr b="1" sz="4000">
                <a:solidFill>
                  <a:srgbClr val="FFFFFF"/>
                </a:solidFill>
              </a:defRPr>
            </a:lvl5pPr>
            <a:lvl6pPr lvl="5" algn="ctr">
              <a:lnSpc>
                <a:spcPct val="100000"/>
              </a:lnSpc>
              <a:spcBef>
                <a:spcPts val="0"/>
              </a:spcBef>
              <a:spcAft>
                <a:spcPts val="0"/>
              </a:spcAft>
              <a:buClr>
                <a:srgbClr val="FFFFFF"/>
              </a:buClr>
              <a:buSzPts val="4000"/>
              <a:buNone/>
              <a:defRPr b="1" sz="4000">
                <a:solidFill>
                  <a:srgbClr val="FFFFFF"/>
                </a:solidFill>
              </a:defRPr>
            </a:lvl6pPr>
            <a:lvl7pPr lvl="6" algn="ctr">
              <a:lnSpc>
                <a:spcPct val="100000"/>
              </a:lnSpc>
              <a:spcBef>
                <a:spcPts val="0"/>
              </a:spcBef>
              <a:spcAft>
                <a:spcPts val="0"/>
              </a:spcAft>
              <a:buClr>
                <a:srgbClr val="FFFFFF"/>
              </a:buClr>
              <a:buSzPts val="4000"/>
              <a:buNone/>
              <a:defRPr b="1" sz="4000">
                <a:solidFill>
                  <a:srgbClr val="FFFFFF"/>
                </a:solidFill>
              </a:defRPr>
            </a:lvl7pPr>
            <a:lvl8pPr lvl="7" algn="ctr">
              <a:lnSpc>
                <a:spcPct val="100000"/>
              </a:lnSpc>
              <a:spcBef>
                <a:spcPts val="0"/>
              </a:spcBef>
              <a:spcAft>
                <a:spcPts val="0"/>
              </a:spcAft>
              <a:buClr>
                <a:srgbClr val="FFFFFF"/>
              </a:buClr>
              <a:buSzPts val="4000"/>
              <a:buNone/>
              <a:defRPr b="1" sz="4000">
                <a:solidFill>
                  <a:srgbClr val="FFFFFF"/>
                </a:solidFill>
              </a:defRPr>
            </a:lvl8pPr>
            <a:lvl9pPr lvl="8" algn="ctr">
              <a:lnSpc>
                <a:spcPct val="100000"/>
              </a:lnSpc>
              <a:spcBef>
                <a:spcPts val="0"/>
              </a:spcBef>
              <a:spcAft>
                <a:spcPts val="0"/>
              </a:spcAft>
              <a:buClr>
                <a:srgbClr val="FFFFFF"/>
              </a:buClr>
              <a:buSzPts val="4000"/>
              <a:buNone/>
              <a:defRPr b="1" sz="4000">
                <a:solidFill>
                  <a:srgbClr val="FFFFFF"/>
                </a:solidFill>
              </a:defRPr>
            </a:lvl9pPr>
          </a:lstStyle>
          <a:p/>
        </p:txBody>
      </p:sp>
      <p:sp>
        <p:nvSpPr>
          <p:cNvPr id="102" name="Google Shape;102;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15">
    <p:spTree>
      <p:nvGrpSpPr>
        <p:cNvPr id="103" name="Shape 103"/>
        <p:cNvGrpSpPr/>
        <p:nvPr/>
      </p:nvGrpSpPr>
      <p:grpSpPr>
        <a:xfrm>
          <a:off x="0" y="0"/>
          <a:ext cx="0" cy="0"/>
          <a:chOff x="0" y="0"/>
          <a:chExt cx="0" cy="0"/>
        </a:xfrm>
      </p:grpSpPr>
      <p:sp>
        <p:nvSpPr>
          <p:cNvPr id="104" name="Google Shape;104;p19"/>
          <p:cNvSpPr/>
          <p:nvPr/>
        </p:nvSpPr>
        <p:spPr>
          <a:xfrm>
            <a:off x="0" y="0"/>
            <a:ext cx="9144000" cy="51435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19"/>
          <p:cNvCxnSpPr/>
          <p:nvPr/>
        </p:nvCxnSpPr>
        <p:spPr>
          <a:xfrm rot="10800000">
            <a:off x="4314900" y="3310650"/>
            <a:ext cx="505800" cy="0"/>
          </a:xfrm>
          <a:prstGeom prst="straightConnector1">
            <a:avLst/>
          </a:prstGeom>
          <a:noFill/>
          <a:ln cap="flat" cmpd="sng" w="19050">
            <a:solidFill>
              <a:srgbClr val="FF5822"/>
            </a:solidFill>
            <a:prstDash val="solid"/>
            <a:round/>
            <a:headEnd len="sm" w="sm" type="none"/>
            <a:tailEnd len="sm" w="sm" type="none"/>
          </a:ln>
        </p:spPr>
      </p:cxnSp>
      <p:sp>
        <p:nvSpPr>
          <p:cNvPr id="106" name="Google Shape;106;p19"/>
          <p:cNvSpPr txBox="1"/>
          <p:nvPr>
            <p:ph type="title"/>
          </p:nvPr>
        </p:nvSpPr>
        <p:spPr>
          <a:xfrm>
            <a:off x="311700" y="1832850"/>
            <a:ext cx="8512200" cy="14778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3600">
                <a:solidFill>
                  <a:srgbClr val="000000"/>
                </a:solidFill>
              </a:defRPr>
            </a:lvl1pPr>
            <a:lvl2pPr lvl="1" algn="ctr">
              <a:lnSpc>
                <a:spcPct val="100000"/>
              </a:lnSpc>
              <a:spcBef>
                <a:spcPts val="0"/>
              </a:spcBef>
              <a:spcAft>
                <a:spcPts val="0"/>
              </a:spcAft>
              <a:buNone/>
              <a:defRPr sz="3600">
                <a:solidFill>
                  <a:srgbClr val="000000"/>
                </a:solidFill>
              </a:defRPr>
            </a:lvl2pPr>
            <a:lvl3pPr lvl="2" algn="ctr">
              <a:lnSpc>
                <a:spcPct val="100000"/>
              </a:lnSpc>
              <a:spcBef>
                <a:spcPts val="0"/>
              </a:spcBef>
              <a:spcAft>
                <a:spcPts val="0"/>
              </a:spcAft>
              <a:buNone/>
              <a:defRPr sz="3600">
                <a:solidFill>
                  <a:srgbClr val="000000"/>
                </a:solidFill>
              </a:defRPr>
            </a:lvl3pPr>
            <a:lvl4pPr lvl="3" algn="ctr">
              <a:lnSpc>
                <a:spcPct val="100000"/>
              </a:lnSpc>
              <a:spcBef>
                <a:spcPts val="0"/>
              </a:spcBef>
              <a:spcAft>
                <a:spcPts val="0"/>
              </a:spcAft>
              <a:buNone/>
              <a:defRPr sz="3600">
                <a:solidFill>
                  <a:srgbClr val="000000"/>
                </a:solidFill>
              </a:defRPr>
            </a:lvl4pPr>
            <a:lvl5pPr lvl="4" algn="ctr">
              <a:lnSpc>
                <a:spcPct val="100000"/>
              </a:lnSpc>
              <a:spcBef>
                <a:spcPts val="0"/>
              </a:spcBef>
              <a:spcAft>
                <a:spcPts val="0"/>
              </a:spcAft>
              <a:buNone/>
              <a:defRPr sz="3600">
                <a:solidFill>
                  <a:srgbClr val="000000"/>
                </a:solidFill>
              </a:defRPr>
            </a:lvl5pPr>
            <a:lvl6pPr lvl="5" algn="ctr">
              <a:lnSpc>
                <a:spcPct val="100000"/>
              </a:lnSpc>
              <a:spcBef>
                <a:spcPts val="0"/>
              </a:spcBef>
              <a:spcAft>
                <a:spcPts val="0"/>
              </a:spcAft>
              <a:buNone/>
              <a:defRPr sz="3600">
                <a:solidFill>
                  <a:srgbClr val="000000"/>
                </a:solidFill>
              </a:defRPr>
            </a:lvl6pPr>
            <a:lvl7pPr lvl="6" algn="ctr">
              <a:lnSpc>
                <a:spcPct val="100000"/>
              </a:lnSpc>
              <a:spcBef>
                <a:spcPts val="0"/>
              </a:spcBef>
              <a:spcAft>
                <a:spcPts val="0"/>
              </a:spcAft>
              <a:buNone/>
              <a:defRPr sz="3600">
                <a:solidFill>
                  <a:srgbClr val="000000"/>
                </a:solidFill>
              </a:defRPr>
            </a:lvl7pPr>
            <a:lvl8pPr lvl="7" algn="ctr">
              <a:lnSpc>
                <a:spcPct val="100000"/>
              </a:lnSpc>
              <a:spcBef>
                <a:spcPts val="0"/>
              </a:spcBef>
              <a:spcAft>
                <a:spcPts val="0"/>
              </a:spcAft>
              <a:buNone/>
              <a:defRPr sz="3600">
                <a:solidFill>
                  <a:srgbClr val="000000"/>
                </a:solidFill>
              </a:defRPr>
            </a:lvl8pPr>
            <a:lvl9pPr lvl="8" algn="ctr">
              <a:lnSpc>
                <a:spcPct val="100000"/>
              </a:lnSpc>
              <a:spcBef>
                <a:spcPts val="0"/>
              </a:spcBef>
              <a:spcAft>
                <a:spcPts val="0"/>
              </a:spcAft>
              <a:buNone/>
              <a:defRPr sz="3600">
                <a:solidFill>
                  <a:srgbClr val="000000"/>
                </a:solidFill>
              </a:defRPr>
            </a:lvl9pPr>
          </a:lstStyle>
          <a:p/>
        </p:txBody>
      </p:sp>
      <p:sp>
        <p:nvSpPr>
          <p:cNvPr id="107" name="Google Shape;107;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sp>
        <p:nvSpPr>
          <p:cNvPr id="112" name="Google Shape;11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21"/>
          <p:cNvSpPr/>
          <p:nvPr/>
        </p:nvSpPr>
        <p:spPr>
          <a:xfrm>
            <a:off x="4741100" y="1618975"/>
            <a:ext cx="5233693" cy="4453453"/>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txBox="1"/>
          <p:nvPr>
            <p:ph type="title"/>
          </p:nvPr>
        </p:nvSpPr>
        <p:spPr>
          <a:xfrm>
            <a:off x="2863006" y="1048569"/>
            <a:ext cx="5655300" cy="1459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5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21"/>
          <p:cNvSpPr txBox="1"/>
          <p:nvPr>
            <p:ph idx="1" type="subTitle"/>
          </p:nvPr>
        </p:nvSpPr>
        <p:spPr>
          <a:xfrm>
            <a:off x="4543950" y="2682550"/>
            <a:ext cx="3981000" cy="55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16" name="Shape 116"/>
        <p:cNvGrpSpPr/>
        <p:nvPr/>
      </p:nvGrpSpPr>
      <p:grpSpPr>
        <a:xfrm>
          <a:off x="0" y="0"/>
          <a:ext cx="0" cy="0"/>
          <a:chOff x="0" y="0"/>
          <a:chExt cx="0" cy="0"/>
        </a:xfrm>
      </p:grpSpPr>
      <p:grpSp>
        <p:nvGrpSpPr>
          <p:cNvPr id="117" name="Google Shape;117;p22"/>
          <p:cNvGrpSpPr/>
          <p:nvPr/>
        </p:nvGrpSpPr>
        <p:grpSpPr>
          <a:xfrm>
            <a:off x="826471" y="531945"/>
            <a:ext cx="7491057" cy="4079610"/>
            <a:chOff x="841175" y="1036025"/>
            <a:chExt cx="5753500" cy="3133100"/>
          </a:xfrm>
        </p:grpSpPr>
        <p:sp>
          <p:nvSpPr>
            <p:cNvPr id="118" name="Google Shape;118;p22"/>
            <p:cNvSpPr/>
            <p:nvPr/>
          </p:nvSpPr>
          <p:spPr>
            <a:xfrm>
              <a:off x="841175" y="1036025"/>
              <a:ext cx="5753500" cy="3133100"/>
            </a:xfrm>
            <a:custGeom>
              <a:rect b="b" l="l" r="r" t="t"/>
              <a:pathLst>
                <a:path extrusionOk="0" h="125324" w="23014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4751925" y="1176225"/>
              <a:ext cx="712150" cy="591475"/>
            </a:xfrm>
            <a:custGeom>
              <a:rect b="b" l="l" r="r" t="t"/>
              <a:pathLst>
                <a:path extrusionOk="0" h="23659" w="28486">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22"/>
          <p:cNvSpPr txBox="1"/>
          <p:nvPr>
            <p:ph type="title"/>
          </p:nvPr>
        </p:nvSpPr>
        <p:spPr>
          <a:xfrm>
            <a:off x="1890000" y="2445890"/>
            <a:ext cx="53640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
        <p:nvSpPr>
          <p:cNvPr id="121" name="Google Shape;121;p22"/>
          <p:cNvSpPr txBox="1"/>
          <p:nvPr>
            <p:ph hasCustomPrompt="1" idx="2" type="title"/>
          </p:nvPr>
        </p:nvSpPr>
        <p:spPr>
          <a:xfrm>
            <a:off x="3931500" y="1884600"/>
            <a:ext cx="1281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23"/>
          <p:cNvSpPr txBox="1"/>
          <p:nvPr>
            <p:ph type="title"/>
          </p:nvPr>
        </p:nvSpPr>
        <p:spPr>
          <a:xfrm>
            <a:off x="4295150" y="1625423"/>
            <a:ext cx="4229700" cy="52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23"/>
          <p:cNvSpPr txBox="1"/>
          <p:nvPr>
            <p:ph idx="1" type="subTitle"/>
          </p:nvPr>
        </p:nvSpPr>
        <p:spPr>
          <a:xfrm>
            <a:off x="5007000" y="2339677"/>
            <a:ext cx="3511500" cy="1178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5" name="Shape 125"/>
        <p:cNvGrpSpPr/>
        <p:nvPr/>
      </p:nvGrpSpPr>
      <p:grpSpPr>
        <a:xfrm>
          <a:off x="0" y="0"/>
          <a:ext cx="0" cy="0"/>
          <a:chOff x="0" y="0"/>
          <a:chExt cx="0" cy="0"/>
        </a:xfrm>
      </p:grpSpPr>
      <p:sp>
        <p:nvSpPr>
          <p:cNvPr id="126" name="Google Shape;126;p24"/>
          <p:cNvSpPr txBox="1"/>
          <p:nvPr>
            <p:ph type="title"/>
          </p:nvPr>
        </p:nvSpPr>
        <p:spPr>
          <a:xfrm>
            <a:off x="718500" y="367106"/>
            <a:ext cx="7707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24"/>
          <p:cNvSpPr txBox="1"/>
          <p:nvPr>
            <p:ph idx="1" type="body"/>
          </p:nvPr>
        </p:nvSpPr>
        <p:spPr>
          <a:xfrm>
            <a:off x="847175" y="3833356"/>
            <a:ext cx="3186600" cy="7761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128" name="Google Shape;128;p24"/>
          <p:cNvSpPr txBox="1"/>
          <p:nvPr>
            <p:ph idx="2" type="body"/>
          </p:nvPr>
        </p:nvSpPr>
        <p:spPr>
          <a:xfrm>
            <a:off x="5059075" y="3833356"/>
            <a:ext cx="3186600" cy="7761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129" name="Google Shape;129;p24"/>
          <p:cNvSpPr txBox="1"/>
          <p:nvPr>
            <p:ph idx="3" type="subTitle"/>
          </p:nvPr>
        </p:nvSpPr>
        <p:spPr>
          <a:xfrm>
            <a:off x="1691303" y="3467924"/>
            <a:ext cx="1412400" cy="329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None/>
              <a:defRPr b="1" sz="1800">
                <a:solidFill>
                  <a:schemeClr val="accent1"/>
                </a:solidFill>
              </a:defRPr>
            </a:lvl1pPr>
            <a:lvl2pPr lvl="1" rtl="0">
              <a:spcBef>
                <a:spcPts val="0"/>
              </a:spcBef>
              <a:spcAft>
                <a:spcPts val="0"/>
              </a:spcAft>
              <a:buClr>
                <a:schemeClr val="accent1"/>
              </a:buClr>
              <a:buSzPts val="1600"/>
              <a:buNone/>
              <a:defRPr b="1" sz="1800">
                <a:solidFill>
                  <a:schemeClr val="accent1"/>
                </a:solidFill>
              </a:defRPr>
            </a:lvl2pPr>
            <a:lvl3pPr lvl="2" rtl="0">
              <a:spcBef>
                <a:spcPts val="0"/>
              </a:spcBef>
              <a:spcAft>
                <a:spcPts val="0"/>
              </a:spcAft>
              <a:buClr>
                <a:schemeClr val="accent1"/>
              </a:buClr>
              <a:buSzPts val="1600"/>
              <a:buNone/>
              <a:defRPr b="1" sz="1800">
                <a:solidFill>
                  <a:schemeClr val="accent1"/>
                </a:solidFill>
              </a:defRPr>
            </a:lvl3pPr>
            <a:lvl4pPr lvl="3" rtl="0">
              <a:spcBef>
                <a:spcPts val="0"/>
              </a:spcBef>
              <a:spcAft>
                <a:spcPts val="0"/>
              </a:spcAft>
              <a:buClr>
                <a:schemeClr val="accent1"/>
              </a:buClr>
              <a:buSzPts val="1600"/>
              <a:buNone/>
              <a:defRPr b="1" sz="1800">
                <a:solidFill>
                  <a:schemeClr val="accent1"/>
                </a:solidFill>
              </a:defRPr>
            </a:lvl4pPr>
            <a:lvl5pPr lvl="4" rtl="0">
              <a:spcBef>
                <a:spcPts val="0"/>
              </a:spcBef>
              <a:spcAft>
                <a:spcPts val="0"/>
              </a:spcAft>
              <a:buClr>
                <a:schemeClr val="accent1"/>
              </a:buClr>
              <a:buSzPts val="1600"/>
              <a:buNone/>
              <a:defRPr b="1" sz="1800">
                <a:solidFill>
                  <a:schemeClr val="accent1"/>
                </a:solidFill>
              </a:defRPr>
            </a:lvl5pPr>
            <a:lvl6pPr lvl="5" rtl="0">
              <a:spcBef>
                <a:spcPts val="0"/>
              </a:spcBef>
              <a:spcAft>
                <a:spcPts val="0"/>
              </a:spcAft>
              <a:buClr>
                <a:schemeClr val="accent1"/>
              </a:buClr>
              <a:buSzPts val="1600"/>
              <a:buNone/>
              <a:defRPr b="1" sz="1800">
                <a:solidFill>
                  <a:schemeClr val="accent1"/>
                </a:solidFill>
              </a:defRPr>
            </a:lvl6pPr>
            <a:lvl7pPr lvl="6" rtl="0">
              <a:spcBef>
                <a:spcPts val="0"/>
              </a:spcBef>
              <a:spcAft>
                <a:spcPts val="0"/>
              </a:spcAft>
              <a:buClr>
                <a:schemeClr val="accent1"/>
              </a:buClr>
              <a:buSzPts val="1600"/>
              <a:buNone/>
              <a:defRPr b="1" sz="1800">
                <a:solidFill>
                  <a:schemeClr val="accent1"/>
                </a:solidFill>
              </a:defRPr>
            </a:lvl7pPr>
            <a:lvl8pPr lvl="7" rtl="0">
              <a:spcBef>
                <a:spcPts val="0"/>
              </a:spcBef>
              <a:spcAft>
                <a:spcPts val="0"/>
              </a:spcAft>
              <a:buClr>
                <a:schemeClr val="accent1"/>
              </a:buClr>
              <a:buSzPts val="1600"/>
              <a:buNone/>
              <a:defRPr b="1" sz="1800">
                <a:solidFill>
                  <a:schemeClr val="accent1"/>
                </a:solidFill>
              </a:defRPr>
            </a:lvl8pPr>
            <a:lvl9pPr lvl="8" rtl="0">
              <a:spcBef>
                <a:spcPts val="0"/>
              </a:spcBef>
              <a:spcAft>
                <a:spcPts val="0"/>
              </a:spcAft>
              <a:buClr>
                <a:schemeClr val="accent1"/>
              </a:buClr>
              <a:buSzPts val="1600"/>
              <a:buNone/>
              <a:defRPr b="1" sz="1800">
                <a:solidFill>
                  <a:schemeClr val="accent1"/>
                </a:solidFill>
              </a:defRPr>
            </a:lvl9pPr>
          </a:lstStyle>
          <a:p/>
        </p:txBody>
      </p:sp>
      <p:sp>
        <p:nvSpPr>
          <p:cNvPr id="130" name="Google Shape;130;p24"/>
          <p:cNvSpPr txBox="1"/>
          <p:nvPr>
            <p:ph idx="4" type="subTitle"/>
          </p:nvPr>
        </p:nvSpPr>
        <p:spPr>
          <a:xfrm>
            <a:off x="5946175" y="3467924"/>
            <a:ext cx="1412400" cy="329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None/>
              <a:defRPr b="1" sz="1800">
                <a:solidFill>
                  <a:schemeClr val="accent1"/>
                </a:solidFill>
              </a:defRPr>
            </a:lvl1pPr>
            <a:lvl2pPr lvl="1" rtl="0">
              <a:spcBef>
                <a:spcPts val="0"/>
              </a:spcBef>
              <a:spcAft>
                <a:spcPts val="0"/>
              </a:spcAft>
              <a:buClr>
                <a:schemeClr val="accent1"/>
              </a:buClr>
              <a:buSzPts val="1600"/>
              <a:buNone/>
              <a:defRPr b="1" sz="1800">
                <a:solidFill>
                  <a:schemeClr val="accent1"/>
                </a:solidFill>
              </a:defRPr>
            </a:lvl2pPr>
            <a:lvl3pPr lvl="2" rtl="0">
              <a:spcBef>
                <a:spcPts val="0"/>
              </a:spcBef>
              <a:spcAft>
                <a:spcPts val="0"/>
              </a:spcAft>
              <a:buClr>
                <a:schemeClr val="accent1"/>
              </a:buClr>
              <a:buSzPts val="1600"/>
              <a:buNone/>
              <a:defRPr b="1" sz="1800">
                <a:solidFill>
                  <a:schemeClr val="accent1"/>
                </a:solidFill>
              </a:defRPr>
            </a:lvl3pPr>
            <a:lvl4pPr lvl="3" rtl="0">
              <a:spcBef>
                <a:spcPts val="0"/>
              </a:spcBef>
              <a:spcAft>
                <a:spcPts val="0"/>
              </a:spcAft>
              <a:buClr>
                <a:schemeClr val="accent1"/>
              </a:buClr>
              <a:buSzPts val="1600"/>
              <a:buNone/>
              <a:defRPr b="1" sz="1800">
                <a:solidFill>
                  <a:schemeClr val="accent1"/>
                </a:solidFill>
              </a:defRPr>
            </a:lvl4pPr>
            <a:lvl5pPr lvl="4" rtl="0">
              <a:spcBef>
                <a:spcPts val="0"/>
              </a:spcBef>
              <a:spcAft>
                <a:spcPts val="0"/>
              </a:spcAft>
              <a:buClr>
                <a:schemeClr val="accent1"/>
              </a:buClr>
              <a:buSzPts val="1600"/>
              <a:buNone/>
              <a:defRPr b="1" sz="1800">
                <a:solidFill>
                  <a:schemeClr val="accent1"/>
                </a:solidFill>
              </a:defRPr>
            </a:lvl5pPr>
            <a:lvl6pPr lvl="5" rtl="0">
              <a:spcBef>
                <a:spcPts val="0"/>
              </a:spcBef>
              <a:spcAft>
                <a:spcPts val="0"/>
              </a:spcAft>
              <a:buClr>
                <a:schemeClr val="accent1"/>
              </a:buClr>
              <a:buSzPts val="1600"/>
              <a:buNone/>
              <a:defRPr b="1" sz="1800">
                <a:solidFill>
                  <a:schemeClr val="accent1"/>
                </a:solidFill>
              </a:defRPr>
            </a:lvl6pPr>
            <a:lvl7pPr lvl="6" rtl="0">
              <a:spcBef>
                <a:spcPts val="0"/>
              </a:spcBef>
              <a:spcAft>
                <a:spcPts val="0"/>
              </a:spcAft>
              <a:buClr>
                <a:schemeClr val="accent1"/>
              </a:buClr>
              <a:buSzPts val="1600"/>
              <a:buNone/>
              <a:defRPr b="1" sz="1800">
                <a:solidFill>
                  <a:schemeClr val="accent1"/>
                </a:solidFill>
              </a:defRPr>
            </a:lvl7pPr>
            <a:lvl8pPr lvl="7" rtl="0">
              <a:spcBef>
                <a:spcPts val="0"/>
              </a:spcBef>
              <a:spcAft>
                <a:spcPts val="0"/>
              </a:spcAft>
              <a:buClr>
                <a:schemeClr val="accent1"/>
              </a:buClr>
              <a:buSzPts val="1600"/>
              <a:buNone/>
              <a:defRPr b="1" sz="1800">
                <a:solidFill>
                  <a:schemeClr val="accent1"/>
                </a:solidFill>
              </a:defRPr>
            </a:lvl8pPr>
            <a:lvl9pPr lvl="8" rtl="0">
              <a:spcBef>
                <a:spcPts val="0"/>
              </a:spcBef>
              <a:spcAft>
                <a:spcPts val="0"/>
              </a:spcAft>
              <a:buClr>
                <a:schemeClr val="accent1"/>
              </a:buClr>
              <a:buSzPts val="1600"/>
              <a:buNone/>
              <a:defRPr b="1" sz="1800">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25"/>
          <p:cNvSpPr/>
          <p:nvPr/>
        </p:nvSpPr>
        <p:spPr>
          <a:xfrm rot="10636236">
            <a:off x="-1392045" y="-1087245"/>
            <a:ext cx="4443276" cy="3780872"/>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5"/>
          <p:cNvSpPr txBox="1"/>
          <p:nvPr>
            <p:ph type="title"/>
          </p:nvPr>
        </p:nvSpPr>
        <p:spPr>
          <a:xfrm>
            <a:off x="718500" y="401362"/>
            <a:ext cx="7707000" cy="502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4" name="Shape 134"/>
        <p:cNvGrpSpPr/>
        <p:nvPr/>
      </p:nvGrpSpPr>
      <p:grpSpPr>
        <a:xfrm>
          <a:off x="0" y="0"/>
          <a:ext cx="0" cy="0"/>
          <a:chOff x="0" y="0"/>
          <a:chExt cx="0" cy="0"/>
        </a:xfrm>
      </p:grpSpPr>
      <p:grpSp>
        <p:nvGrpSpPr>
          <p:cNvPr id="135" name="Google Shape;135;p26"/>
          <p:cNvGrpSpPr/>
          <p:nvPr/>
        </p:nvGrpSpPr>
        <p:grpSpPr>
          <a:xfrm>
            <a:off x="-1376573" y="-336035"/>
            <a:ext cx="8278950" cy="6237040"/>
            <a:chOff x="-1376573" y="-336035"/>
            <a:chExt cx="8278950" cy="6237040"/>
          </a:xfrm>
        </p:grpSpPr>
        <p:sp>
          <p:nvSpPr>
            <p:cNvPr id="136" name="Google Shape;136;p26"/>
            <p:cNvSpPr/>
            <p:nvPr/>
          </p:nvSpPr>
          <p:spPr>
            <a:xfrm>
              <a:off x="-1376573" y="-33603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137" name="Google Shape;137;p26"/>
            <p:cNvSpPr/>
            <p:nvPr/>
          </p:nvSpPr>
          <p:spPr>
            <a:xfrm rot="-716081">
              <a:off x="-690140" y="3126860"/>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342900" y="3304925"/>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26"/>
          <p:cNvSpPr txBox="1"/>
          <p:nvPr>
            <p:ph type="title"/>
          </p:nvPr>
        </p:nvSpPr>
        <p:spPr>
          <a:xfrm>
            <a:off x="600401" y="1443224"/>
            <a:ext cx="2788500" cy="615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140" name="Google Shape;140;p26"/>
          <p:cNvSpPr txBox="1"/>
          <p:nvPr>
            <p:ph idx="1" type="subTitle"/>
          </p:nvPr>
        </p:nvSpPr>
        <p:spPr>
          <a:xfrm>
            <a:off x="627980" y="2199150"/>
            <a:ext cx="3423900" cy="11490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1" name="Shape 141"/>
        <p:cNvGrpSpPr/>
        <p:nvPr/>
      </p:nvGrpSpPr>
      <p:grpSpPr>
        <a:xfrm>
          <a:off x="0" y="0"/>
          <a:ext cx="0" cy="0"/>
          <a:chOff x="0" y="0"/>
          <a:chExt cx="0" cy="0"/>
        </a:xfrm>
      </p:grpSpPr>
      <p:sp>
        <p:nvSpPr>
          <p:cNvPr id="142" name="Google Shape;142;p2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3" name="Shape 143"/>
        <p:cNvGrpSpPr/>
        <p:nvPr/>
      </p:nvGrpSpPr>
      <p:grpSpPr>
        <a:xfrm>
          <a:off x="0" y="0"/>
          <a:ext cx="0" cy="0"/>
          <a:chOff x="0" y="0"/>
          <a:chExt cx="0" cy="0"/>
        </a:xfrm>
      </p:grpSpPr>
      <p:sp>
        <p:nvSpPr>
          <p:cNvPr id="144" name="Google Shape;144;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6" name="Google Shape;146;p28"/>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 name="Google Shape;147;p2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sp>
        <p:nvSpPr>
          <p:cNvPr id="149" name="Google Shape;149;p2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600"/>
              <a:buNone/>
              <a:defRPr/>
            </a:lvl1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grpSp>
        <p:nvGrpSpPr>
          <p:cNvPr id="151" name="Google Shape;151;p30"/>
          <p:cNvGrpSpPr/>
          <p:nvPr/>
        </p:nvGrpSpPr>
        <p:grpSpPr>
          <a:xfrm rot="948817">
            <a:off x="-4597937" y="2049564"/>
            <a:ext cx="7490916" cy="4079606"/>
            <a:chOff x="841175" y="1036025"/>
            <a:chExt cx="5753500" cy="3133100"/>
          </a:xfrm>
        </p:grpSpPr>
        <p:sp>
          <p:nvSpPr>
            <p:cNvPr id="152" name="Google Shape;152;p30"/>
            <p:cNvSpPr/>
            <p:nvPr/>
          </p:nvSpPr>
          <p:spPr>
            <a:xfrm>
              <a:off x="841175" y="1036025"/>
              <a:ext cx="5753500" cy="3133100"/>
            </a:xfrm>
            <a:custGeom>
              <a:rect b="b" l="l" r="r" t="t"/>
              <a:pathLst>
                <a:path extrusionOk="0" h="125324" w="23014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0"/>
            <p:cNvSpPr/>
            <p:nvPr/>
          </p:nvSpPr>
          <p:spPr>
            <a:xfrm>
              <a:off x="4751925" y="1176225"/>
              <a:ext cx="712150" cy="591475"/>
            </a:xfrm>
            <a:custGeom>
              <a:rect b="b" l="l" r="r" t="t"/>
              <a:pathLst>
                <a:path extrusionOk="0" h="23659" w="28486">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30"/>
          <p:cNvSpPr txBox="1"/>
          <p:nvPr>
            <p:ph hasCustomPrompt="1" type="title"/>
          </p:nvPr>
        </p:nvSpPr>
        <p:spPr>
          <a:xfrm>
            <a:off x="311700" y="1270150"/>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0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5" name="Google Shape;155;p30"/>
          <p:cNvSpPr txBox="1"/>
          <p:nvPr>
            <p:ph idx="1" type="body"/>
          </p:nvPr>
        </p:nvSpPr>
        <p:spPr>
          <a:xfrm>
            <a:off x="1807500" y="3316250"/>
            <a:ext cx="5529000" cy="5571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ctr">
              <a:spcBef>
                <a:spcPts val="0"/>
              </a:spcBef>
              <a:spcAft>
                <a:spcPts val="0"/>
              </a:spcAft>
              <a:buSzPts val="1600"/>
              <a:buChar char="○"/>
              <a:defRPr/>
            </a:lvl2pPr>
            <a:lvl3pPr indent="-330200" lvl="2" marL="1371600" rtl="0" algn="ctr">
              <a:spcBef>
                <a:spcPts val="0"/>
              </a:spcBef>
              <a:spcAft>
                <a:spcPts val="0"/>
              </a:spcAft>
              <a:buSzPts val="1600"/>
              <a:buChar char="■"/>
              <a:defRPr/>
            </a:lvl3pPr>
            <a:lvl4pPr indent="-330200" lvl="3" marL="1828800" rtl="0" algn="ctr">
              <a:spcBef>
                <a:spcPts val="0"/>
              </a:spcBef>
              <a:spcAft>
                <a:spcPts val="0"/>
              </a:spcAft>
              <a:buSzPts val="1600"/>
              <a:buChar char="●"/>
              <a:defRPr/>
            </a:lvl4pPr>
            <a:lvl5pPr indent="-330200" lvl="4" marL="2286000" rtl="0" algn="ctr">
              <a:spcBef>
                <a:spcPts val="0"/>
              </a:spcBef>
              <a:spcAft>
                <a:spcPts val="0"/>
              </a:spcAft>
              <a:buSzPts val="1600"/>
              <a:buChar char="○"/>
              <a:defRPr/>
            </a:lvl5pPr>
            <a:lvl6pPr indent="-330200" lvl="5" marL="2743200" rtl="0" algn="ctr">
              <a:spcBef>
                <a:spcPts val="0"/>
              </a:spcBef>
              <a:spcAft>
                <a:spcPts val="0"/>
              </a:spcAft>
              <a:buSzPts val="1600"/>
              <a:buChar char="■"/>
              <a:defRPr/>
            </a:lvl6pPr>
            <a:lvl7pPr indent="-330200" lvl="6" marL="3200400" rtl="0" algn="ctr">
              <a:spcBef>
                <a:spcPts val="0"/>
              </a:spcBef>
              <a:spcAft>
                <a:spcPts val="0"/>
              </a:spcAft>
              <a:buSzPts val="1600"/>
              <a:buChar char="●"/>
              <a:defRPr/>
            </a:lvl7pPr>
            <a:lvl8pPr indent="-330200" lvl="7" marL="3657600" rtl="0" algn="ctr">
              <a:spcBef>
                <a:spcPts val="0"/>
              </a:spcBef>
              <a:spcAft>
                <a:spcPts val="0"/>
              </a:spcAft>
              <a:buSzPts val="1600"/>
              <a:buChar char="○"/>
              <a:defRPr/>
            </a:lvl8pPr>
            <a:lvl9pPr indent="-330200" lvl="8" marL="4114800" rtl="0" algn="ctr">
              <a:spcBef>
                <a:spcPts val="0"/>
              </a:spcBef>
              <a:spcAft>
                <a:spcPts val="0"/>
              </a:spcAft>
              <a:buSzPts val="1600"/>
              <a:buChar char="■"/>
              <a:defRPr/>
            </a:lvl9pPr>
          </a:lstStyle>
          <a:p/>
        </p:txBody>
      </p:sp>
      <p:sp>
        <p:nvSpPr>
          <p:cNvPr id="156" name="Google Shape;156;p30"/>
          <p:cNvSpPr/>
          <p:nvPr/>
        </p:nvSpPr>
        <p:spPr>
          <a:xfrm rot="5400000">
            <a:off x="5852317" y="1316647"/>
            <a:ext cx="4119681" cy="2463735"/>
          </a:xfrm>
          <a:custGeom>
            <a:rect b="b" l="l" r="r" t="t"/>
            <a:pathLst>
              <a:path extrusionOk="0" h="32531" w="54396">
                <a:moveTo>
                  <a:pt x="524" y="0"/>
                </a:moveTo>
                <a:cubicBezTo>
                  <a:pt x="1" y="3164"/>
                  <a:pt x="981" y="6876"/>
                  <a:pt x="3114" y="9263"/>
                </a:cubicBezTo>
                <a:cubicBezTo>
                  <a:pt x="5181" y="11579"/>
                  <a:pt x="8228" y="12980"/>
                  <a:pt x="9904" y="15606"/>
                </a:cubicBezTo>
                <a:cubicBezTo>
                  <a:pt x="12001" y="18886"/>
                  <a:pt x="11463" y="23315"/>
                  <a:pt x="13453" y="26656"/>
                </a:cubicBezTo>
                <a:cubicBezTo>
                  <a:pt x="14845" y="28987"/>
                  <a:pt x="17313" y="30496"/>
                  <a:pt x="19877" y="31389"/>
                </a:cubicBezTo>
                <a:cubicBezTo>
                  <a:pt x="22030" y="32145"/>
                  <a:pt x="24310" y="32530"/>
                  <a:pt x="26591" y="32530"/>
                </a:cubicBezTo>
                <a:cubicBezTo>
                  <a:pt x="27727" y="32530"/>
                  <a:pt x="28863" y="32435"/>
                  <a:pt x="29983" y="32242"/>
                </a:cubicBezTo>
                <a:cubicBezTo>
                  <a:pt x="31360" y="32009"/>
                  <a:pt x="32756" y="31608"/>
                  <a:pt x="33833" y="30719"/>
                </a:cubicBezTo>
                <a:cubicBezTo>
                  <a:pt x="35443" y="29378"/>
                  <a:pt x="36032" y="27174"/>
                  <a:pt x="36296" y="25102"/>
                </a:cubicBezTo>
                <a:cubicBezTo>
                  <a:pt x="36555" y="23020"/>
                  <a:pt x="36585" y="20862"/>
                  <a:pt x="37423" y="18942"/>
                </a:cubicBezTo>
                <a:cubicBezTo>
                  <a:pt x="38541" y="16383"/>
                  <a:pt x="40968" y="14605"/>
                  <a:pt x="43543" y="13529"/>
                </a:cubicBezTo>
                <a:cubicBezTo>
                  <a:pt x="45213" y="12828"/>
                  <a:pt x="46986" y="12371"/>
                  <a:pt x="48555" y="11472"/>
                </a:cubicBezTo>
                <a:cubicBezTo>
                  <a:pt x="52399" y="9258"/>
                  <a:pt x="54395" y="4261"/>
                  <a:pt x="531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0"/>
          <p:cNvSpPr/>
          <p:nvPr/>
        </p:nvSpPr>
        <p:spPr>
          <a:xfrm>
            <a:off x="0" y="0"/>
            <a:ext cx="4353834" cy="679175"/>
          </a:xfrm>
          <a:custGeom>
            <a:rect b="b" l="l" r="r" t="t"/>
            <a:pathLst>
              <a:path extrusionOk="0" h="6417" w="41136">
                <a:moveTo>
                  <a:pt x="1" y="0"/>
                </a:moveTo>
                <a:cubicBezTo>
                  <a:pt x="976" y="1843"/>
                  <a:pt x="2408" y="3443"/>
                  <a:pt x="4165" y="4560"/>
                </a:cubicBezTo>
                <a:cubicBezTo>
                  <a:pt x="6086" y="5777"/>
                  <a:pt x="8361" y="6417"/>
                  <a:pt x="10634" y="6417"/>
                </a:cubicBezTo>
                <a:cubicBezTo>
                  <a:pt x="11719" y="6417"/>
                  <a:pt x="12804" y="6271"/>
                  <a:pt x="13849" y="5972"/>
                </a:cubicBezTo>
                <a:cubicBezTo>
                  <a:pt x="16069" y="5348"/>
                  <a:pt x="18105" y="4068"/>
                  <a:pt x="20401" y="3738"/>
                </a:cubicBezTo>
                <a:cubicBezTo>
                  <a:pt x="20838" y="3675"/>
                  <a:pt x="21274" y="3647"/>
                  <a:pt x="21710" y="3647"/>
                </a:cubicBezTo>
                <a:cubicBezTo>
                  <a:pt x="24674" y="3647"/>
                  <a:pt x="27608" y="4932"/>
                  <a:pt x="30618" y="5109"/>
                </a:cubicBezTo>
                <a:cubicBezTo>
                  <a:pt x="30832" y="5122"/>
                  <a:pt x="31045" y="5128"/>
                  <a:pt x="31258" y="5128"/>
                </a:cubicBezTo>
                <a:cubicBezTo>
                  <a:pt x="35103" y="5128"/>
                  <a:pt x="38826" y="3070"/>
                  <a:pt x="41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0"/>
          <p:cNvSpPr/>
          <p:nvPr/>
        </p:nvSpPr>
        <p:spPr>
          <a:xfrm>
            <a:off x="8573975" y="3889475"/>
            <a:ext cx="1143000" cy="114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9" name="Shape 15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0" name="Shape 160"/>
        <p:cNvGrpSpPr/>
        <p:nvPr/>
      </p:nvGrpSpPr>
      <p:grpSpPr>
        <a:xfrm>
          <a:off x="0" y="0"/>
          <a:ext cx="0" cy="0"/>
          <a:chOff x="0" y="0"/>
          <a:chExt cx="0" cy="0"/>
        </a:xfrm>
      </p:grpSpPr>
      <p:sp>
        <p:nvSpPr>
          <p:cNvPr id="161" name="Google Shape;161;p32"/>
          <p:cNvSpPr/>
          <p:nvPr/>
        </p:nvSpPr>
        <p:spPr>
          <a:xfrm rot="-4865444">
            <a:off x="-3485036" y="703416"/>
            <a:ext cx="5233868" cy="4453602"/>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2"/>
          <p:cNvSpPr txBox="1"/>
          <p:nvPr>
            <p:ph type="title"/>
          </p:nvPr>
        </p:nvSpPr>
        <p:spPr>
          <a:xfrm>
            <a:off x="718500" y="348450"/>
            <a:ext cx="7707000" cy="1022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 name="Google Shape;163;p32"/>
          <p:cNvSpPr txBox="1"/>
          <p:nvPr>
            <p:ph hasCustomPrompt="1" idx="2" type="title"/>
          </p:nvPr>
        </p:nvSpPr>
        <p:spPr>
          <a:xfrm>
            <a:off x="2379700" y="14988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ermanent Marker"/>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4" name="Google Shape;164;p32"/>
          <p:cNvSpPr txBox="1"/>
          <p:nvPr>
            <p:ph idx="1" type="subTitle"/>
          </p:nvPr>
        </p:nvSpPr>
        <p:spPr>
          <a:xfrm>
            <a:off x="1850950" y="1942801"/>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165" name="Google Shape;165;p32"/>
          <p:cNvSpPr txBox="1"/>
          <p:nvPr>
            <p:ph idx="3" type="subTitle"/>
          </p:nvPr>
        </p:nvSpPr>
        <p:spPr>
          <a:xfrm>
            <a:off x="1517950" y="228951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66" name="Google Shape;166;p32"/>
          <p:cNvSpPr txBox="1"/>
          <p:nvPr>
            <p:ph hasCustomPrompt="1" idx="4" type="title"/>
          </p:nvPr>
        </p:nvSpPr>
        <p:spPr>
          <a:xfrm>
            <a:off x="2379700" y="32514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7" name="Google Shape;167;p32"/>
          <p:cNvSpPr txBox="1"/>
          <p:nvPr>
            <p:ph idx="5" type="subTitle"/>
          </p:nvPr>
        </p:nvSpPr>
        <p:spPr>
          <a:xfrm>
            <a:off x="1850950" y="3695401"/>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168" name="Google Shape;168;p32"/>
          <p:cNvSpPr txBox="1"/>
          <p:nvPr>
            <p:ph idx="6" type="subTitle"/>
          </p:nvPr>
        </p:nvSpPr>
        <p:spPr>
          <a:xfrm>
            <a:off x="1517950" y="404906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 name="Google Shape;169;p32"/>
          <p:cNvSpPr txBox="1"/>
          <p:nvPr>
            <p:ph hasCustomPrompt="1" idx="7" type="title"/>
          </p:nvPr>
        </p:nvSpPr>
        <p:spPr>
          <a:xfrm>
            <a:off x="5801300" y="32514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ermanent Marker"/>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0" name="Google Shape;170;p32"/>
          <p:cNvSpPr txBox="1"/>
          <p:nvPr>
            <p:ph idx="8" type="subTitle"/>
          </p:nvPr>
        </p:nvSpPr>
        <p:spPr>
          <a:xfrm>
            <a:off x="5150150" y="3695401"/>
            <a:ext cx="2265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171" name="Google Shape;171;p32"/>
          <p:cNvSpPr txBox="1"/>
          <p:nvPr>
            <p:ph idx="9" type="subTitle"/>
          </p:nvPr>
        </p:nvSpPr>
        <p:spPr>
          <a:xfrm>
            <a:off x="4939550" y="404906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32"/>
          <p:cNvSpPr txBox="1"/>
          <p:nvPr>
            <p:ph hasCustomPrompt="1" idx="13" type="title"/>
          </p:nvPr>
        </p:nvSpPr>
        <p:spPr>
          <a:xfrm>
            <a:off x="5801300" y="1498817"/>
            <a:ext cx="963000" cy="3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Permanent Marker"/>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3" name="Google Shape;173;p32"/>
          <p:cNvSpPr txBox="1"/>
          <p:nvPr>
            <p:ph idx="14" type="subTitle"/>
          </p:nvPr>
        </p:nvSpPr>
        <p:spPr>
          <a:xfrm>
            <a:off x="5272550" y="1942801"/>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174" name="Google Shape;174;p32"/>
          <p:cNvSpPr txBox="1"/>
          <p:nvPr>
            <p:ph idx="15" type="subTitle"/>
          </p:nvPr>
        </p:nvSpPr>
        <p:spPr>
          <a:xfrm>
            <a:off x="4939550" y="2289513"/>
            <a:ext cx="2686500" cy="425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hree columns">
  <p:cSld name="CUSTOM_1">
    <p:spTree>
      <p:nvGrpSpPr>
        <p:cNvPr id="175" name="Shape 175"/>
        <p:cNvGrpSpPr/>
        <p:nvPr/>
      </p:nvGrpSpPr>
      <p:grpSpPr>
        <a:xfrm>
          <a:off x="0" y="0"/>
          <a:ext cx="0" cy="0"/>
          <a:chOff x="0" y="0"/>
          <a:chExt cx="0" cy="0"/>
        </a:xfrm>
      </p:grpSpPr>
      <p:sp>
        <p:nvSpPr>
          <p:cNvPr id="176" name="Google Shape;17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77" name="Google Shape;177;p33"/>
          <p:cNvSpPr/>
          <p:nvPr/>
        </p:nvSpPr>
        <p:spPr>
          <a:xfrm>
            <a:off x="-394275" y="-335266"/>
            <a:ext cx="4812353" cy="1390524"/>
          </a:xfrm>
          <a:custGeom>
            <a:rect b="b" l="l" r="r" t="t"/>
            <a:pathLst>
              <a:path extrusionOk="0" h="85729" w="259461">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33"/>
          <p:cNvGrpSpPr/>
          <p:nvPr/>
        </p:nvGrpSpPr>
        <p:grpSpPr>
          <a:xfrm flipH="1">
            <a:off x="8249902" y="4210039"/>
            <a:ext cx="817388" cy="1087138"/>
            <a:chOff x="6377563" y="1659325"/>
            <a:chExt cx="1152225" cy="1532475"/>
          </a:xfrm>
        </p:grpSpPr>
        <p:sp>
          <p:nvSpPr>
            <p:cNvPr id="179" name="Google Shape;179;p33"/>
            <p:cNvSpPr/>
            <p:nvPr/>
          </p:nvSpPr>
          <p:spPr>
            <a:xfrm rot="10800000">
              <a:off x="6377563" y="1659325"/>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p:nvPr/>
          </p:nvSpPr>
          <p:spPr>
            <a:xfrm rot="10800000">
              <a:off x="6828538" y="180490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rot="10800000">
              <a:off x="6762963" y="22948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33"/>
          <p:cNvGrpSpPr/>
          <p:nvPr/>
        </p:nvGrpSpPr>
        <p:grpSpPr>
          <a:xfrm flipH="1">
            <a:off x="8630897" y="4019552"/>
            <a:ext cx="608258" cy="1193779"/>
            <a:chOff x="7090388" y="1362675"/>
            <a:chExt cx="913575" cy="1793000"/>
          </a:xfrm>
        </p:grpSpPr>
        <p:sp>
          <p:nvSpPr>
            <p:cNvPr id="183" name="Google Shape;183;p33"/>
            <p:cNvSpPr/>
            <p:nvPr/>
          </p:nvSpPr>
          <p:spPr>
            <a:xfrm rot="10800000">
              <a:off x="7090388" y="136267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rot="10800000">
              <a:off x="7260338" y="1480350"/>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33"/>
          <p:cNvSpPr txBox="1"/>
          <p:nvPr>
            <p:ph type="title"/>
          </p:nvPr>
        </p:nvSpPr>
        <p:spPr>
          <a:xfrm>
            <a:off x="724050" y="347825"/>
            <a:ext cx="7695900" cy="481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 name="Google Shape;186;p33"/>
          <p:cNvSpPr txBox="1"/>
          <p:nvPr>
            <p:ph idx="1" type="subTitle"/>
          </p:nvPr>
        </p:nvSpPr>
        <p:spPr>
          <a:xfrm>
            <a:off x="645925" y="3316725"/>
            <a:ext cx="2343900" cy="32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187" name="Google Shape;187;p33"/>
          <p:cNvSpPr txBox="1"/>
          <p:nvPr>
            <p:ph idx="2" type="subTitle"/>
          </p:nvPr>
        </p:nvSpPr>
        <p:spPr>
          <a:xfrm>
            <a:off x="691663" y="3721425"/>
            <a:ext cx="2343900" cy="88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88" name="Google Shape;188;p33"/>
          <p:cNvSpPr txBox="1"/>
          <p:nvPr>
            <p:ph idx="3" type="subTitle"/>
          </p:nvPr>
        </p:nvSpPr>
        <p:spPr>
          <a:xfrm>
            <a:off x="3384375" y="3316725"/>
            <a:ext cx="2343900" cy="32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189" name="Google Shape;189;p33"/>
          <p:cNvSpPr txBox="1"/>
          <p:nvPr>
            <p:ph idx="4" type="subTitle"/>
          </p:nvPr>
        </p:nvSpPr>
        <p:spPr>
          <a:xfrm>
            <a:off x="3384388" y="3721425"/>
            <a:ext cx="2343900" cy="88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190" name="Google Shape;190;p33"/>
          <p:cNvSpPr txBox="1"/>
          <p:nvPr>
            <p:ph idx="5" type="subTitle"/>
          </p:nvPr>
        </p:nvSpPr>
        <p:spPr>
          <a:xfrm>
            <a:off x="6108438" y="3316725"/>
            <a:ext cx="2343900" cy="328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solidFill>
                  <a:schemeClr val="accent1"/>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191" name="Google Shape;191;p33"/>
          <p:cNvSpPr txBox="1"/>
          <p:nvPr>
            <p:ph idx="6" type="subTitle"/>
          </p:nvPr>
        </p:nvSpPr>
        <p:spPr>
          <a:xfrm>
            <a:off x="6108438" y="3721425"/>
            <a:ext cx="2343900" cy="889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photo">
  <p:cSld name="CUSTOM_2">
    <p:spTree>
      <p:nvGrpSpPr>
        <p:cNvPr id="192" name="Shape 192"/>
        <p:cNvGrpSpPr/>
        <p:nvPr/>
      </p:nvGrpSpPr>
      <p:grpSpPr>
        <a:xfrm>
          <a:off x="0" y="0"/>
          <a:ext cx="0" cy="0"/>
          <a:chOff x="0" y="0"/>
          <a:chExt cx="0" cy="0"/>
        </a:xfrm>
      </p:grpSpPr>
      <p:sp>
        <p:nvSpPr>
          <p:cNvPr id="193" name="Google Shape;193;p34"/>
          <p:cNvSpPr/>
          <p:nvPr/>
        </p:nvSpPr>
        <p:spPr>
          <a:xfrm flipH="1" rot="10800000">
            <a:off x="-639331" y="-14428"/>
            <a:ext cx="5609625" cy="5233000"/>
          </a:xfrm>
          <a:custGeom>
            <a:rect b="b" l="l" r="r" t="t"/>
            <a:pathLst>
              <a:path extrusionOk="0" h="209320" w="224385">
                <a:moveTo>
                  <a:pt x="0" y="0"/>
                </a:moveTo>
                <a:lnTo>
                  <a:pt x="0" y="209320"/>
                </a:lnTo>
                <a:lnTo>
                  <a:pt x="176134" y="209320"/>
                </a:lnTo>
                <a:cubicBezTo>
                  <a:pt x="185257" y="204863"/>
                  <a:pt x="224384" y="146863"/>
                  <a:pt x="179608" y="93403"/>
                </a:cubicBezTo>
                <a:cubicBezTo>
                  <a:pt x="134831" y="39943"/>
                  <a:pt x="151361" y="0"/>
                  <a:pt x="1513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txBox="1"/>
          <p:nvPr>
            <p:ph type="title"/>
          </p:nvPr>
        </p:nvSpPr>
        <p:spPr>
          <a:xfrm>
            <a:off x="633350" y="2862821"/>
            <a:ext cx="2995800" cy="1927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195" name="Google Shape;195;p34"/>
          <p:cNvSpPr/>
          <p:nvPr/>
        </p:nvSpPr>
        <p:spPr>
          <a:xfrm flipH="1" rot="10800000">
            <a:off x="448747" y="-8003"/>
            <a:ext cx="4517425" cy="3497775"/>
          </a:xfrm>
          <a:custGeom>
            <a:rect b="b" l="l" r="r" t="t"/>
            <a:pathLst>
              <a:path extrusionOk="0" h="139911" w="180697">
                <a:moveTo>
                  <a:pt x="93120" y="0"/>
                </a:moveTo>
                <a:cubicBezTo>
                  <a:pt x="81858" y="0"/>
                  <a:pt x="71002" y="3419"/>
                  <a:pt x="65491" y="10666"/>
                </a:cubicBezTo>
                <a:cubicBezTo>
                  <a:pt x="47581" y="34247"/>
                  <a:pt x="94617" y="87204"/>
                  <a:pt x="80807" y="100721"/>
                </a:cubicBezTo>
                <a:cubicBezTo>
                  <a:pt x="78965" y="102524"/>
                  <a:pt x="76399" y="103271"/>
                  <a:pt x="73319" y="103271"/>
                </a:cubicBezTo>
                <a:cubicBezTo>
                  <a:pt x="58419" y="103271"/>
                  <a:pt x="31467" y="85792"/>
                  <a:pt x="15972" y="85792"/>
                </a:cubicBezTo>
                <a:cubicBezTo>
                  <a:pt x="12700" y="85792"/>
                  <a:pt x="9938" y="86571"/>
                  <a:pt x="7910" y="88460"/>
                </a:cubicBezTo>
                <a:cubicBezTo>
                  <a:pt x="0" y="95825"/>
                  <a:pt x="6822" y="116937"/>
                  <a:pt x="17827" y="139911"/>
                </a:cubicBezTo>
                <a:lnTo>
                  <a:pt x="132446" y="139911"/>
                </a:lnTo>
                <a:cubicBezTo>
                  <a:pt x="141569" y="135454"/>
                  <a:pt x="180696" y="77454"/>
                  <a:pt x="135920" y="23994"/>
                </a:cubicBezTo>
                <a:cubicBezTo>
                  <a:pt x="129664" y="16503"/>
                  <a:pt x="124475" y="8636"/>
                  <a:pt x="113950" y="4096"/>
                </a:cubicBezTo>
                <a:cubicBezTo>
                  <a:pt x="107703" y="1401"/>
                  <a:pt x="100328" y="0"/>
                  <a:pt x="93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4"/>
          <p:cNvSpPr/>
          <p:nvPr/>
        </p:nvSpPr>
        <p:spPr>
          <a:xfrm rot="10800000">
            <a:off x="-602281" y="-14425"/>
            <a:ext cx="2729500" cy="2519100"/>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97" name="Shape 197"/>
        <p:cNvGrpSpPr/>
        <p:nvPr/>
      </p:nvGrpSpPr>
      <p:grpSpPr>
        <a:xfrm>
          <a:off x="0" y="0"/>
          <a:ext cx="0" cy="0"/>
          <a:chOff x="0" y="0"/>
          <a:chExt cx="0" cy="0"/>
        </a:xfrm>
      </p:grpSpPr>
      <p:sp>
        <p:nvSpPr>
          <p:cNvPr id="198" name="Google Shape;198;p35"/>
          <p:cNvSpPr txBox="1"/>
          <p:nvPr>
            <p:ph type="title"/>
          </p:nvPr>
        </p:nvSpPr>
        <p:spPr>
          <a:xfrm>
            <a:off x="596344" y="771884"/>
            <a:ext cx="4608600" cy="10224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4600"/>
            </a:lvl1pPr>
            <a:lvl2pPr lvl="1" rtl="0">
              <a:spcBef>
                <a:spcPts val="0"/>
              </a:spcBef>
              <a:spcAft>
                <a:spcPts val="0"/>
              </a:spcAft>
              <a:buNone/>
              <a:defRPr sz="4600"/>
            </a:lvl2pPr>
            <a:lvl3pPr lvl="2" rtl="0">
              <a:spcBef>
                <a:spcPts val="0"/>
              </a:spcBef>
              <a:spcAft>
                <a:spcPts val="0"/>
              </a:spcAft>
              <a:buNone/>
              <a:defRPr sz="4600"/>
            </a:lvl3pPr>
            <a:lvl4pPr lvl="3" rtl="0">
              <a:spcBef>
                <a:spcPts val="0"/>
              </a:spcBef>
              <a:spcAft>
                <a:spcPts val="0"/>
              </a:spcAft>
              <a:buNone/>
              <a:defRPr sz="4600"/>
            </a:lvl4pPr>
            <a:lvl5pPr lvl="4" rtl="0">
              <a:spcBef>
                <a:spcPts val="0"/>
              </a:spcBef>
              <a:spcAft>
                <a:spcPts val="0"/>
              </a:spcAft>
              <a:buNone/>
              <a:defRPr sz="4600"/>
            </a:lvl5pPr>
            <a:lvl6pPr lvl="5" rtl="0">
              <a:spcBef>
                <a:spcPts val="0"/>
              </a:spcBef>
              <a:spcAft>
                <a:spcPts val="0"/>
              </a:spcAft>
              <a:buNone/>
              <a:defRPr sz="4600"/>
            </a:lvl6pPr>
            <a:lvl7pPr lvl="6" rtl="0">
              <a:spcBef>
                <a:spcPts val="0"/>
              </a:spcBef>
              <a:spcAft>
                <a:spcPts val="0"/>
              </a:spcAft>
              <a:buNone/>
              <a:defRPr sz="4600"/>
            </a:lvl7pPr>
            <a:lvl8pPr lvl="7" rtl="0">
              <a:spcBef>
                <a:spcPts val="0"/>
              </a:spcBef>
              <a:spcAft>
                <a:spcPts val="0"/>
              </a:spcAft>
              <a:buNone/>
              <a:defRPr sz="4600"/>
            </a:lvl8pPr>
            <a:lvl9pPr lvl="8" rtl="0">
              <a:spcBef>
                <a:spcPts val="0"/>
              </a:spcBef>
              <a:spcAft>
                <a:spcPts val="0"/>
              </a:spcAft>
              <a:buNone/>
              <a:defRPr sz="4600"/>
            </a:lvl9pPr>
          </a:lstStyle>
          <a:p/>
        </p:txBody>
      </p:sp>
      <p:sp>
        <p:nvSpPr>
          <p:cNvPr id="199" name="Google Shape;199;p35"/>
          <p:cNvSpPr txBox="1"/>
          <p:nvPr/>
        </p:nvSpPr>
        <p:spPr>
          <a:xfrm>
            <a:off x="619275" y="3521700"/>
            <a:ext cx="3654900" cy="1047000"/>
          </a:xfrm>
          <a:prstGeom prst="rect">
            <a:avLst/>
          </a:prstGeom>
          <a:noFill/>
          <a:ln>
            <a:noFill/>
          </a:ln>
        </p:spPr>
        <p:txBody>
          <a:bodyPr anchorCtr="0" anchor="t" bIns="0" lIns="91425" spcFirstLastPara="1" rIns="91425" wrap="square" tIns="72000">
            <a:noAutofit/>
          </a:bodyPr>
          <a:lstStyle/>
          <a:p>
            <a:pPr indent="0" lvl="0" marL="0" marR="0" rtl="0" algn="l">
              <a:spcBef>
                <a:spcPts val="300"/>
              </a:spcBef>
              <a:spcAft>
                <a:spcPts val="0"/>
              </a:spcAft>
              <a:buNone/>
            </a:pPr>
            <a:r>
              <a:rPr b="1" lang="en" sz="1200">
                <a:solidFill>
                  <a:schemeClr val="accent2"/>
                </a:solidFill>
                <a:latin typeface="Montserrat"/>
                <a:ea typeface="Montserrat"/>
                <a:cs typeface="Montserrat"/>
                <a:sym typeface="Montserrat"/>
              </a:rPr>
              <a:t>CREDITS</a:t>
            </a:r>
            <a:r>
              <a:rPr lang="en" sz="1200">
                <a:solidFill>
                  <a:schemeClr val="accent2"/>
                </a:solidFill>
                <a:latin typeface="Montserrat Medium"/>
                <a:ea typeface="Montserrat Medium"/>
                <a:cs typeface="Montserrat Medium"/>
                <a:sym typeface="Montserrat Medium"/>
              </a:rPr>
              <a:t>: </a:t>
            </a:r>
            <a:r>
              <a:rPr lang="en" sz="1200">
                <a:solidFill>
                  <a:schemeClr val="accent2"/>
                </a:solidFill>
                <a:latin typeface="Montserrat"/>
                <a:ea typeface="Montserrat"/>
                <a:cs typeface="Montserrat"/>
                <a:sym typeface="Montserrat"/>
              </a:rPr>
              <a:t>This presentation template was created by </a:t>
            </a:r>
            <a:r>
              <a:rPr b="1" lang="en" sz="1200">
                <a:solidFill>
                  <a:schemeClr val="accent2"/>
                </a:solidFill>
                <a:latin typeface="Montserrat"/>
                <a:ea typeface="Montserrat"/>
                <a:cs typeface="Montserrat"/>
                <a:sym typeface="Montserrat"/>
              </a:rPr>
              <a:t>Slidesgo</a:t>
            </a:r>
            <a:r>
              <a:rPr lang="en" sz="1200">
                <a:solidFill>
                  <a:schemeClr val="accent2"/>
                </a:solidFill>
                <a:latin typeface="Montserrat Medium"/>
                <a:ea typeface="Montserrat Medium"/>
                <a:cs typeface="Montserrat Medium"/>
                <a:sym typeface="Montserrat Medium"/>
              </a:rPr>
              <a:t>, </a:t>
            </a:r>
            <a:r>
              <a:rPr lang="en" sz="1200">
                <a:solidFill>
                  <a:schemeClr val="accent2"/>
                </a:solidFill>
                <a:latin typeface="Montserrat"/>
                <a:ea typeface="Montserrat"/>
                <a:cs typeface="Montserrat"/>
                <a:sym typeface="Montserrat"/>
              </a:rPr>
              <a:t>including icons by </a:t>
            </a:r>
            <a:r>
              <a:rPr b="1" lang="en" sz="1200">
                <a:solidFill>
                  <a:schemeClr val="accent2"/>
                </a:solidFill>
                <a:latin typeface="Montserrat"/>
                <a:ea typeface="Montserrat"/>
                <a:cs typeface="Montserrat"/>
                <a:sym typeface="Montserrat"/>
              </a:rPr>
              <a:t>Flaticon</a:t>
            </a:r>
            <a:r>
              <a:rPr lang="en" sz="1200">
                <a:solidFill>
                  <a:schemeClr val="accent2"/>
                </a:solidFill>
                <a:latin typeface="Montserrat Medium"/>
                <a:ea typeface="Montserrat Medium"/>
                <a:cs typeface="Montserrat Medium"/>
                <a:sym typeface="Montserrat Medium"/>
              </a:rPr>
              <a:t>,</a:t>
            </a:r>
            <a:r>
              <a:rPr lang="en" sz="1200">
                <a:solidFill>
                  <a:schemeClr val="accent2"/>
                </a:solidFill>
                <a:latin typeface="Montserrat"/>
                <a:ea typeface="Montserrat"/>
                <a:cs typeface="Montserrat"/>
                <a:sym typeface="Montserrat"/>
              </a:rPr>
              <a:t> and infographics &amp; images by </a:t>
            </a:r>
            <a:r>
              <a:rPr b="1" lang="en" sz="1200">
                <a:solidFill>
                  <a:schemeClr val="accent2"/>
                </a:solidFill>
                <a:latin typeface="Montserrat"/>
                <a:ea typeface="Montserrat"/>
                <a:cs typeface="Montserrat"/>
                <a:sym typeface="Montserrat"/>
              </a:rPr>
              <a:t>Freepik </a:t>
            </a:r>
            <a:r>
              <a:rPr lang="en" sz="1200">
                <a:solidFill>
                  <a:schemeClr val="accent2"/>
                </a:solidFill>
                <a:latin typeface="Montserrat"/>
                <a:ea typeface="Montserrat"/>
                <a:cs typeface="Montserrat"/>
                <a:sym typeface="Montserrat"/>
              </a:rPr>
              <a:t>and illustrations by</a:t>
            </a:r>
            <a:r>
              <a:rPr lang="en" sz="1200">
                <a:solidFill>
                  <a:schemeClr val="accent2"/>
                </a:solidFill>
                <a:latin typeface="Montserrat Medium"/>
                <a:ea typeface="Montserrat Medium"/>
                <a:cs typeface="Montserrat Medium"/>
                <a:sym typeface="Montserrat Medium"/>
              </a:rPr>
              <a:t> </a:t>
            </a:r>
            <a:r>
              <a:rPr b="1" lang="en" sz="1200">
                <a:solidFill>
                  <a:schemeClr val="accent2"/>
                </a:solidFill>
                <a:latin typeface="Montserrat"/>
                <a:ea typeface="Montserrat"/>
                <a:cs typeface="Montserrat"/>
                <a:sym typeface="Montserrat"/>
              </a:rPr>
              <a:t>Stories</a:t>
            </a:r>
            <a:r>
              <a:rPr lang="en" sz="1200">
                <a:solidFill>
                  <a:schemeClr val="accent2"/>
                </a:solidFill>
                <a:latin typeface="Montserrat Medium"/>
                <a:ea typeface="Montserrat Medium"/>
                <a:cs typeface="Montserrat Medium"/>
                <a:sym typeface="Montserrat Medium"/>
              </a:rPr>
              <a:t>.</a:t>
            </a:r>
            <a:endParaRPr sz="1700">
              <a:solidFill>
                <a:schemeClr val="accent2"/>
              </a:solidFill>
              <a:latin typeface="Montserrat Medium"/>
              <a:ea typeface="Montserrat Medium"/>
              <a:cs typeface="Montserrat Medium"/>
              <a:sym typeface="Montserrat Medium"/>
            </a:endParaRPr>
          </a:p>
        </p:txBody>
      </p:sp>
      <p:sp>
        <p:nvSpPr>
          <p:cNvPr id="200" name="Google Shape;200;p35"/>
          <p:cNvSpPr/>
          <p:nvPr/>
        </p:nvSpPr>
        <p:spPr>
          <a:xfrm rot="519298">
            <a:off x="5303945" y="2112100"/>
            <a:ext cx="4806720" cy="4225984"/>
          </a:xfrm>
          <a:custGeom>
            <a:rect b="b" l="l" r="r" t="t"/>
            <a:pathLst>
              <a:path extrusionOk="0" h="138720" w="151325">
                <a:moveTo>
                  <a:pt x="113711" y="0"/>
                </a:moveTo>
                <a:cubicBezTo>
                  <a:pt x="103623" y="0"/>
                  <a:pt x="91774" y="3757"/>
                  <a:pt x="86234" y="11698"/>
                </a:cubicBezTo>
                <a:cubicBezTo>
                  <a:pt x="78151" y="23296"/>
                  <a:pt x="89214" y="35661"/>
                  <a:pt x="79525" y="54967"/>
                </a:cubicBezTo>
                <a:cubicBezTo>
                  <a:pt x="76546" y="60926"/>
                  <a:pt x="73691" y="67046"/>
                  <a:pt x="67303" y="69401"/>
                </a:cubicBezTo>
                <a:cubicBezTo>
                  <a:pt x="65397" y="70105"/>
                  <a:pt x="63463" y="70395"/>
                  <a:pt x="61508" y="70395"/>
                </a:cubicBezTo>
                <a:cubicBezTo>
                  <a:pt x="52449" y="70395"/>
                  <a:pt x="42948" y="64179"/>
                  <a:pt x="33801" y="64179"/>
                </a:cubicBezTo>
                <a:cubicBezTo>
                  <a:pt x="32059" y="64179"/>
                  <a:pt x="30331" y="64405"/>
                  <a:pt x="28620" y="64941"/>
                </a:cubicBezTo>
                <a:cubicBezTo>
                  <a:pt x="22572" y="66832"/>
                  <a:pt x="18361" y="72221"/>
                  <a:pt x="14899" y="77538"/>
                </a:cubicBezTo>
                <a:cubicBezTo>
                  <a:pt x="8993" y="86602"/>
                  <a:pt x="4033" y="96504"/>
                  <a:pt x="2035" y="107139"/>
                </a:cubicBezTo>
                <a:cubicBezTo>
                  <a:pt x="322" y="116274"/>
                  <a:pt x="1" y="136222"/>
                  <a:pt x="6888" y="138524"/>
                </a:cubicBezTo>
                <a:cubicBezTo>
                  <a:pt x="7282" y="138656"/>
                  <a:pt x="7667" y="138719"/>
                  <a:pt x="8048" y="138719"/>
                </a:cubicBezTo>
                <a:cubicBezTo>
                  <a:pt x="14961" y="138719"/>
                  <a:pt x="20189" y="117776"/>
                  <a:pt x="41735" y="107781"/>
                </a:cubicBezTo>
                <a:cubicBezTo>
                  <a:pt x="55235" y="101505"/>
                  <a:pt x="71558" y="101195"/>
                  <a:pt x="93244" y="101195"/>
                </a:cubicBezTo>
                <a:cubicBezTo>
                  <a:pt x="94430" y="101195"/>
                  <a:pt x="95632" y="101196"/>
                  <a:pt x="96851" y="101197"/>
                </a:cubicBezTo>
                <a:cubicBezTo>
                  <a:pt x="98281" y="101200"/>
                  <a:pt x="99713" y="101216"/>
                  <a:pt x="101158" y="101216"/>
                </a:cubicBezTo>
                <a:cubicBezTo>
                  <a:pt x="107736" y="101216"/>
                  <a:pt x="114576" y="100897"/>
                  <a:pt x="122651" y="97664"/>
                </a:cubicBezTo>
                <a:cubicBezTo>
                  <a:pt x="129770" y="94809"/>
                  <a:pt x="138745" y="91205"/>
                  <a:pt x="142635" y="83301"/>
                </a:cubicBezTo>
                <a:cubicBezTo>
                  <a:pt x="151324" y="65619"/>
                  <a:pt x="123168" y="48115"/>
                  <a:pt x="129217" y="18086"/>
                </a:cubicBezTo>
                <a:cubicBezTo>
                  <a:pt x="130306" y="12698"/>
                  <a:pt x="131929" y="8968"/>
                  <a:pt x="129717" y="5632"/>
                </a:cubicBezTo>
                <a:cubicBezTo>
                  <a:pt x="127266" y="1930"/>
                  <a:pt x="120941" y="0"/>
                  <a:pt x="113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5912763" y="-294525"/>
            <a:ext cx="3589075" cy="3021975"/>
          </a:xfrm>
          <a:custGeom>
            <a:rect b="b" l="l" r="r" t="t"/>
            <a:pathLst>
              <a:path extrusionOk="0" h="120879" w="143563">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p:nvPr/>
        </p:nvSpPr>
        <p:spPr>
          <a:xfrm>
            <a:off x="7809863" y="-1852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p:nvPr/>
        </p:nvSpPr>
        <p:spPr>
          <a:xfrm>
            <a:off x="7809863" y="-1852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p:nvPr/>
        </p:nvSpPr>
        <p:spPr>
          <a:xfrm>
            <a:off x="8065913" y="156475"/>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5"/>
          <p:cNvSpPr/>
          <p:nvPr/>
        </p:nvSpPr>
        <p:spPr>
          <a:xfrm>
            <a:off x="8284038" y="-54650"/>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5"/>
          <p:cNvSpPr/>
          <p:nvPr/>
        </p:nvSpPr>
        <p:spPr>
          <a:xfrm>
            <a:off x="8598963" y="-5065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8707813" y="5664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6981538" y="-190700"/>
            <a:ext cx="1509950" cy="1449625"/>
          </a:xfrm>
          <a:custGeom>
            <a:rect b="b" l="l" r="r" t="t"/>
            <a:pathLst>
              <a:path extrusionOk="0" h="57985" w="60398">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5"/>
          <p:cNvSpPr/>
          <p:nvPr/>
        </p:nvSpPr>
        <p:spPr>
          <a:xfrm>
            <a:off x="6981538" y="-190700"/>
            <a:ext cx="1509950" cy="1449625"/>
          </a:xfrm>
          <a:custGeom>
            <a:rect b="b" l="l" r="r" t="t"/>
            <a:pathLst>
              <a:path extrusionOk="0" h="57985" w="60398">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7378088" y="-108975"/>
            <a:ext cx="1044700" cy="1217575"/>
          </a:xfrm>
          <a:custGeom>
            <a:rect b="b" l="l" r="r" t="t"/>
            <a:pathLst>
              <a:path extrusionOk="0" h="48703" w="41788">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7170663" y="-300875"/>
            <a:ext cx="1180325" cy="921400"/>
          </a:xfrm>
          <a:custGeom>
            <a:rect b="b" l="l" r="r" t="t"/>
            <a:pathLst>
              <a:path extrusionOk="0" h="36856" w="47213">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a:off x="7329013" y="-246175"/>
            <a:ext cx="989400" cy="764525"/>
          </a:xfrm>
          <a:custGeom>
            <a:rect b="b" l="l" r="r" t="t"/>
            <a:pathLst>
              <a:path extrusionOk="0" h="30581" w="39576">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p:nvPr/>
        </p:nvSpPr>
        <p:spPr>
          <a:xfrm>
            <a:off x="6833842" y="1608670"/>
            <a:ext cx="1749700" cy="1623825"/>
          </a:xfrm>
          <a:custGeom>
            <a:rect b="b" l="l" r="r" t="t"/>
            <a:pathLst>
              <a:path extrusionOk="0" h="64953" w="69988">
                <a:moveTo>
                  <a:pt x="12360" y="3698"/>
                </a:moveTo>
                <a:cubicBezTo>
                  <a:pt x="7229" y="4734"/>
                  <a:pt x="7613" y="2735"/>
                  <a:pt x="6377" y="7021"/>
                </a:cubicBezTo>
                <a:cubicBezTo>
                  <a:pt x="5141" y="11307"/>
                  <a:pt x="5995" y="23318"/>
                  <a:pt x="4942" y="29412"/>
                </a:cubicBezTo>
                <a:cubicBezTo>
                  <a:pt x="3890" y="35506"/>
                  <a:pt x="211" y="38728"/>
                  <a:pt x="62" y="43583"/>
                </a:cubicBezTo>
                <a:cubicBezTo>
                  <a:pt x="-86" y="48438"/>
                  <a:pt x="-325" y="55106"/>
                  <a:pt x="4051" y="58540"/>
                </a:cubicBezTo>
                <a:cubicBezTo>
                  <a:pt x="8427" y="61975"/>
                  <a:pt x="21390" y="66849"/>
                  <a:pt x="26320" y="64190"/>
                </a:cubicBezTo>
                <a:cubicBezTo>
                  <a:pt x="31250" y="61531"/>
                  <a:pt x="26874" y="46131"/>
                  <a:pt x="33632" y="42586"/>
                </a:cubicBezTo>
                <a:cubicBezTo>
                  <a:pt x="40390" y="39041"/>
                  <a:pt x="61607" y="46796"/>
                  <a:pt x="66870" y="42918"/>
                </a:cubicBezTo>
                <a:cubicBezTo>
                  <a:pt x="72133" y="39040"/>
                  <a:pt x="70160" y="26338"/>
                  <a:pt x="65208" y="19319"/>
                </a:cubicBezTo>
                <a:cubicBezTo>
                  <a:pt x="60257" y="12300"/>
                  <a:pt x="45969" y="3408"/>
                  <a:pt x="37161" y="804"/>
                </a:cubicBezTo>
                <a:cubicBezTo>
                  <a:pt x="28353" y="-1799"/>
                  <a:pt x="17491" y="2662"/>
                  <a:pt x="12360" y="3698"/>
                </a:cubicBezTo>
                <a:close/>
              </a:path>
            </a:pathLst>
          </a:custGeom>
          <a:solidFill>
            <a:schemeClr val="accent3"/>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column">
  <p:cSld name="CUSTOM_4">
    <p:spTree>
      <p:nvGrpSpPr>
        <p:cNvPr id="214" name="Shape 214"/>
        <p:cNvGrpSpPr/>
        <p:nvPr/>
      </p:nvGrpSpPr>
      <p:grpSpPr>
        <a:xfrm>
          <a:off x="0" y="0"/>
          <a:ext cx="0" cy="0"/>
          <a:chOff x="0" y="0"/>
          <a:chExt cx="0" cy="0"/>
        </a:xfrm>
      </p:grpSpPr>
      <p:sp>
        <p:nvSpPr>
          <p:cNvPr id="215" name="Google Shape;215;p36"/>
          <p:cNvSpPr/>
          <p:nvPr/>
        </p:nvSpPr>
        <p:spPr>
          <a:xfrm>
            <a:off x="1855020" y="1616001"/>
            <a:ext cx="5433960" cy="2368697"/>
          </a:xfrm>
          <a:custGeom>
            <a:rect b="b" l="l" r="r" t="t"/>
            <a:pathLst>
              <a:path extrusionOk="0" h="84619" w="194122">
                <a:moveTo>
                  <a:pt x="59091" y="81019"/>
                </a:moveTo>
                <a:cubicBezTo>
                  <a:pt x="72259" y="80657"/>
                  <a:pt x="73486" y="73961"/>
                  <a:pt x="84786" y="74965"/>
                </a:cubicBezTo>
                <a:cubicBezTo>
                  <a:pt x="97005" y="76081"/>
                  <a:pt x="98317" y="84172"/>
                  <a:pt x="109197" y="84172"/>
                </a:cubicBezTo>
                <a:cubicBezTo>
                  <a:pt x="120189" y="84172"/>
                  <a:pt x="121194" y="75942"/>
                  <a:pt x="132688" y="74965"/>
                </a:cubicBezTo>
                <a:cubicBezTo>
                  <a:pt x="145271" y="73933"/>
                  <a:pt x="147810" y="83530"/>
                  <a:pt x="162819" y="84172"/>
                </a:cubicBezTo>
                <a:cubicBezTo>
                  <a:pt x="173170" y="84618"/>
                  <a:pt x="186533" y="80657"/>
                  <a:pt x="189351" y="72733"/>
                </a:cubicBezTo>
                <a:cubicBezTo>
                  <a:pt x="191220" y="67460"/>
                  <a:pt x="186980" y="64475"/>
                  <a:pt x="189128" y="55603"/>
                </a:cubicBezTo>
                <a:cubicBezTo>
                  <a:pt x="190635" y="49521"/>
                  <a:pt x="193062" y="49159"/>
                  <a:pt x="193564" y="43858"/>
                </a:cubicBezTo>
                <a:cubicBezTo>
                  <a:pt x="194122" y="37748"/>
                  <a:pt x="191025" y="36576"/>
                  <a:pt x="190077" y="28932"/>
                </a:cubicBezTo>
                <a:cubicBezTo>
                  <a:pt x="188905" y="19418"/>
                  <a:pt x="193145" y="16656"/>
                  <a:pt x="190718" y="12750"/>
                </a:cubicBezTo>
                <a:cubicBezTo>
                  <a:pt x="190049" y="11718"/>
                  <a:pt x="187789" y="8789"/>
                  <a:pt x="168176" y="8649"/>
                </a:cubicBezTo>
                <a:cubicBezTo>
                  <a:pt x="152943" y="8537"/>
                  <a:pt x="152385" y="10267"/>
                  <a:pt x="145326" y="8956"/>
                </a:cubicBezTo>
                <a:cubicBezTo>
                  <a:pt x="132884" y="6612"/>
                  <a:pt x="132437" y="698"/>
                  <a:pt x="123426" y="363"/>
                </a:cubicBezTo>
                <a:cubicBezTo>
                  <a:pt x="111764" y="0"/>
                  <a:pt x="110229" y="9960"/>
                  <a:pt x="97424" y="11467"/>
                </a:cubicBezTo>
                <a:cubicBezTo>
                  <a:pt x="84702" y="12973"/>
                  <a:pt x="82470" y="3544"/>
                  <a:pt x="66344" y="2874"/>
                </a:cubicBezTo>
                <a:cubicBezTo>
                  <a:pt x="54292" y="2400"/>
                  <a:pt x="53929" y="7617"/>
                  <a:pt x="37776" y="9235"/>
                </a:cubicBezTo>
                <a:cubicBezTo>
                  <a:pt x="19362" y="11048"/>
                  <a:pt x="10546" y="5162"/>
                  <a:pt x="6696" y="10184"/>
                </a:cubicBezTo>
                <a:cubicBezTo>
                  <a:pt x="2930" y="15094"/>
                  <a:pt x="10965" y="21232"/>
                  <a:pt x="9263" y="34595"/>
                </a:cubicBezTo>
                <a:cubicBezTo>
                  <a:pt x="7924" y="44806"/>
                  <a:pt x="2734" y="45532"/>
                  <a:pt x="1116" y="56412"/>
                </a:cubicBezTo>
                <a:cubicBezTo>
                  <a:pt x="0" y="64085"/>
                  <a:pt x="698" y="76807"/>
                  <a:pt x="7338" y="80238"/>
                </a:cubicBezTo>
                <a:cubicBezTo>
                  <a:pt x="13169" y="83279"/>
                  <a:pt x="17354" y="75802"/>
                  <a:pt x="30187" y="74826"/>
                </a:cubicBezTo>
                <a:cubicBezTo>
                  <a:pt x="43411" y="73989"/>
                  <a:pt x="45225" y="81354"/>
                  <a:pt x="59091" y="810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6"/>
          <p:cNvSpPr txBox="1"/>
          <p:nvPr>
            <p:ph type="title"/>
          </p:nvPr>
        </p:nvSpPr>
        <p:spPr>
          <a:xfrm>
            <a:off x="718500" y="348264"/>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p:txBody>
      </p:sp>
      <p:sp>
        <p:nvSpPr>
          <p:cNvPr id="217" name="Google Shape;217;p36"/>
          <p:cNvSpPr txBox="1"/>
          <p:nvPr>
            <p:ph idx="12" type="sldNum"/>
          </p:nvPr>
        </p:nvSpPr>
        <p:spPr>
          <a:xfrm flipH="1">
            <a:off x="141799" y="4624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218" name="Google Shape;218;p36"/>
          <p:cNvGrpSpPr/>
          <p:nvPr/>
        </p:nvGrpSpPr>
        <p:grpSpPr>
          <a:xfrm>
            <a:off x="95666" y="4171239"/>
            <a:ext cx="817388" cy="1087138"/>
            <a:chOff x="6377563" y="1659325"/>
            <a:chExt cx="1152225" cy="1532475"/>
          </a:xfrm>
        </p:grpSpPr>
        <p:sp>
          <p:nvSpPr>
            <p:cNvPr id="219" name="Google Shape;219;p36"/>
            <p:cNvSpPr/>
            <p:nvPr/>
          </p:nvSpPr>
          <p:spPr>
            <a:xfrm rot="10800000">
              <a:off x="6377563" y="1659325"/>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6"/>
            <p:cNvSpPr/>
            <p:nvPr/>
          </p:nvSpPr>
          <p:spPr>
            <a:xfrm rot="10800000">
              <a:off x="6828538" y="180490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p:nvPr/>
          </p:nvSpPr>
          <p:spPr>
            <a:xfrm rot="10800000">
              <a:off x="6762963" y="22948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36"/>
          <p:cNvGrpSpPr/>
          <p:nvPr/>
        </p:nvGrpSpPr>
        <p:grpSpPr>
          <a:xfrm>
            <a:off x="-76198" y="3980752"/>
            <a:ext cx="608258" cy="1193779"/>
            <a:chOff x="7090388" y="1362675"/>
            <a:chExt cx="913575" cy="1793000"/>
          </a:xfrm>
        </p:grpSpPr>
        <p:sp>
          <p:nvSpPr>
            <p:cNvPr id="223" name="Google Shape;223;p36"/>
            <p:cNvSpPr/>
            <p:nvPr/>
          </p:nvSpPr>
          <p:spPr>
            <a:xfrm rot="10800000">
              <a:off x="7090388" y="136267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6"/>
            <p:cNvSpPr/>
            <p:nvPr/>
          </p:nvSpPr>
          <p:spPr>
            <a:xfrm rot="10800000">
              <a:off x="7260338" y="1480350"/>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36"/>
          <p:cNvGrpSpPr/>
          <p:nvPr/>
        </p:nvGrpSpPr>
        <p:grpSpPr>
          <a:xfrm flipH="1" rot="10800000">
            <a:off x="6897063" y="3389527"/>
            <a:ext cx="2454725" cy="2075350"/>
            <a:chOff x="6981538" y="-300875"/>
            <a:chExt cx="2454725" cy="2075350"/>
          </a:xfrm>
        </p:grpSpPr>
        <p:sp>
          <p:nvSpPr>
            <p:cNvPr id="226" name="Google Shape;226;p36"/>
            <p:cNvSpPr/>
            <p:nvPr/>
          </p:nvSpPr>
          <p:spPr>
            <a:xfrm>
              <a:off x="7809863" y="-1852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6"/>
            <p:cNvSpPr/>
            <p:nvPr/>
          </p:nvSpPr>
          <p:spPr>
            <a:xfrm>
              <a:off x="8065913" y="156475"/>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6"/>
            <p:cNvSpPr/>
            <p:nvPr/>
          </p:nvSpPr>
          <p:spPr>
            <a:xfrm>
              <a:off x="8284038" y="-54650"/>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p:nvPr/>
          </p:nvSpPr>
          <p:spPr>
            <a:xfrm>
              <a:off x="8598963" y="-5065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a:off x="6981538" y="-190700"/>
              <a:ext cx="1509950" cy="1449625"/>
            </a:xfrm>
            <a:custGeom>
              <a:rect b="b" l="l" r="r" t="t"/>
              <a:pathLst>
                <a:path extrusionOk="0" h="57985" w="60398">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p:nvPr/>
          </p:nvSpPr>
          <p:spPr>
            <a:xfrm>
              <a:off x="7378088" y="-108975"/>
              <a:ext cx="1044700" cy="1217575"/>
            </a:xfrm>
            <a:custGeom>
              <a:rect b="b" l="l" r="r" t="t"/>
              <a:pathLst>
                <a:path extrusionOk="0" h="48703" w="41788">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a:off x="7170663" y="-300875"/>
              <a:ext cx="1180325" cy="921400"/>
            </a:xfrm>
            <a:custGeom>
              <a:rect b="b" l="l" r="r" t="t"/>
              <a:pathLst>
                <a:path extrusionOk="0" h="36856" w="47213">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a:off x="7329013" y="-246175"/>
              <a:ext cx="989400" cy="764525"/>
            </a:xfrm>
            <a:custGeom>
              <a:rect b="b" l="l" r="r" t="t"/>
              <a:pathLst>
                <a:path extrusionOk="0" h="30581" w="39576">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36"/>
          <p:cNvSpPr txBox="1"/>
          <p:nvPr>
            <p:ph idx="1" type="subTitle"/>
          </p:nvPr>
        </p:nvSpPr>
        <p:spPr>
          <a:xfrm>
            <a:off x="2883300" y="2211131"/>
            <a:ext cx="3377400" cy="1183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wo columns">
  <p:cSld name="CUSTOM_5">
    <p:spTree>
      <p:nvGrpSpPr>
        <p:cNvPr id="235" name="Shape 235"/>
        <p:cNvGrpSpPr/>
        <p:nvPr/>
      </p:nvGrpSpPr>
      <p:grpSpPr>
        <a:xfrm>
          <a:off x="0" y="0"/>
          <a:ext cx="0" cy="0"/>
          <a:chOff x="0" y="0"/>
          <a:chExt cx="0" cy="0"/>
        </a:xfrm>
      </p:grpSpPr>
      <p:sp>
        <p:nvSpPr>
          <p:cNvPr id="236" name="Google Shape;236;p37"/>
          <p:cNvSpPr/>
          <p:nvPr/>
        </p:nvSpPr>
        <p:spPr>
          <a:xfrm rot="10800000">
            <a:off x="5114776" y="-394445"/>
            <a:ext cx="5118875" cy="3738922"/>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237" name="Google Shape;237;p37"/>
          <p:cNvSpPr txBox="1"/>
          <p:nvPr>
            <p:ph type="title"/>
          </p:nvPr>
        </p:nvSpPr>
        <p:spPr>
          <a:xfrm>
            <a:off x="718500" y="347290"/>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p:txBody>
      </p:sp>
      <p:sp>
        <p:nvSpPr>
          <p:cNvPr id="238" name="Google Shape;238;p37"/>
          <p:cNvSpPr txBox="1"/>
          <p:nvPr>
            <p:ph idx="1" type="subTitle"/>
          </p:nvPr>
        </p:nvSpPr>
        <p:spPr>
          <a:xfrm>
            <a:off x="2554024" y="2214950"/>
            <a:ext cx="1899000" cy="2598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b="1" sz="1800">
                <a:solidFill>
                  <a:schemeClr val="accent1"/>
                </a:solidFill>
              </a:defRPr>
            </a:lvl1pPr>
            <a:lvl2pPr lvl="1" rtl="0" algn="l">
              <a:spcBef>
                <a:spcPts val="0"/>
              </a:spcBef>
              <a:spcAft>
                <a:spcPts val="0"/>
              </a:spcAft>
              <a:buNone/>
              <a:defRPr b="1" sz="1800">
                <a:solidFill>
                  <a:schemeClr val="accent1"/>
                </a:solidFill>
              </a:defRPr>
            </a:lvl2pPr>
            <a:lvl3pPr lvl="2" rtl="0" algn="l">
              <a:spcBef>
                <a:spcPts val="0"/>
              </a:spcBef>
              <a:spcAft>
                <a:spcPts val="0"/>
              </a:spcAft>
              <a:buNone/>
              <a:defRPr b="1" sz="1800">
                <a:solidFill>
                  <a:schemeClr val="accent1"/>
                </a:solidFill>
              </a:defRPr>
            </a:lvl3pPr>
            <a:lvl4pPr lvl="3" rtl="0" algn="l">
              <a:spcBef>
                <a:spcPts val="0"/>
              </a:spcBef>
              <a:spcAft>
                <a:spcPts val="0"/>
              </a:spcAft>
              <a:buNone/>
              <a:defRPr b="1" sz="1800">
                <a:solidFill>
                  <a:schemeClr val="accent1"/>
                </a:solidFill>
              </a:defRPr>
            </a:lvl4pPr>
            <a:lvl5pPr lvl="4" rtl="0" algn="l">
              <a:spcBef>
                <a:spcPts val="0"/>
              </a:spcBef>
              <a:spcAft>
                <a:spcPts val="0"/>
              </a:spcAft>
              <a:buNone/>
              <a:defRPr b="1" sz="1800">
                <a:solidFill>
                  <a:schemeClr val="accent1"/>
                </a:solidFill>
              </a:defRPr>
            </a:lvl5pPr>
            <a:lvl6pPr lvl="5" rtl="0" algn="l">
              <a:spcBef>
                <a:spcPts val="0"/>
              </a:spcBef>
              <a:spcAft>
                <a:spcPts val="0"/>
              </a:spcAft>
              <a:buNone/>
              <a:defRPr b="1" sz="1800">
                <a:solidFill>
                  <a:schemeClr val="accent1"/>
                </a:solidFill>
              </a:defRPr>
            </a:lvl6pPr>
            <a:lvl7pPr lvl="6" rtl="0" algn="l">
              <a:spcBef>
                <a:spcPts val="0"/>
              </a:spcBef>
              <a:spcAft>
                <a:spcPts val="0"/>
              </a:spcAft>
              <a:buNone/>
              <a:defRPr b="1" sz="1800">
                <a:solidFill>
                  <a:schemeClr val="accent1"/>
                </a:solidFill>
              </a:defRPr>
            </a:lvl7pPr>
            <a:lvl8pPr lvl="7" rtl="0" algn="l">
              <a:spcBef>
                <a:spcPts val="0"/>
              </a:spcBef>
              <a:spcAft>
                <a:spcPts val="0"/>
              </a:spcAft>
              <a:buNone/>
              <a:defRPr b="1" sz="1800">
                <a:solidFill>
                  <a:schemeClr val="accent1"/>
                </a:solidFill>
              </a:defRPr>
            </a:lvl8pPr>
            <a:lvl9pPr lvl="8" rtl="0" algn="l">
              <a:spcBef>
                <a:spcPts val="0"/>
              </a:spcBef>
              <a:spcAft>
                <a:spcPts val="0"/>
              </a:spcAft>
              <a:buNone/>
              <a:defRPr b="1" sz="1800">
                <a:solidFill>
                  <a:schemeClr val="accent1"/>
                </a:solidFill>
              </a:defRPr>
            </a:lvl9pPr>
          </a:lstStyle>
          <a:p/>
        </p:txBody>
      </p:sp>
      <p:sp>
        <p:nvSpPr>
          <p:cNvPr id="239" name="Google Shape;239;p37"/>
          <p:cNvSpPr txBox="1"/>
          <p:nvPr>
            <p:ph idx="2" type="subTitle"/>
          </p:nvPr>
        </p:nvSpPr>
        <p:spPr>
          <a:xfrm>
            <a:off x="2554039" y="2538626"/>
            <a:ext cx="1770300" cy="9036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240" name="Google Shape;240;p37"/>
          <p:cNvSpPr txBox="1"/>
          <p:nvPr>
            <p:ph idx="3" type="subTitle"/>
          </p:nvPr>
        </p:nvSpPr>
        <p:spPr>
          <a:xfrm>
            <a:off x="4690974" y="2214950"/>
            <a:ext cx="1899000" cy="259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1" sz="1800">
                <a:solidFill>
                  <a:schemeClr val="accent1"/>
                </a:solidFill>
              </a:defRPr>
            </a:lvl1pPr>
            <a:lvl2pPr lvl="1" rtl="0" algn="r">
              <a:spcBef>
                <a:spcPts val="0"/>
              </a:spcBef>
              <a:spcAft>
                <a:spcPts val="0"/>
              </a:spcAft>
              <a:buNone/>
              <a:defRPr b="1" sz="1800">
                <a:solidFill>
                  <a:schemeClr val="accent1"/>
                </a:solidFill>
              </a:defRPr>
            </a:lvl2pPr>
            <a:lvl3pPr lvl="2" rtl="0" algn="r">
              <a:spcBef>
                <a:spcPts val="0"/>
              </a:spcBef>
              <a:spcAft>
                <a:spcPts val="0"/>
              </a:spcAft>
              <a:buNone/>
              <a:defRPr b="1" sz="1800">
                <a:solidFill>
                  <a:schemeClr val="accent1"/>
                </a:solidFill>
              </a:defRPr>
            </a:lvl3pPr>
            <a:lvl4pPr lvl="3" rtl="0" algn="r">
              <a:spcBef>
                <a:spcPts val="0"/>
              </a:spcBef>
              <a:spcAft>
                <a:spcPts val="0"/>
              </a:spcAft>
              <a:buNone/>
              <a:defRPr b="1" sz="1800">
                <a:solidFill>
                  <a:schemeClr val="accent1"/>
                </a:solidFill>
              </a:defRPr>
            </a:lvl4pPr>
            <a:lvl5pPr lvl="4" rtl="0" algn="r">
              <a:spcBef>
                <a:spcPts val="0"/>
              </a:spcBef>
              <a:spcAft>
                <a:spcPts val="0"/>
              </a:spcAft>
              <a:buNone/>
              <a:defRPr b="1" sz="1800">
                <a:solidFill>
                  <a:schemeClr val="accent1"/>
                </a:solidFill>
              </a:defRPr>
            </a:lvl5pPr>
            <a:lvl6pPr lvl="5" rtl="0" algn="r">
              <a:spcBef>
                <a:spcPts val="0"/>
              </a:spcBef>
              <a:spcAft>
                <a:spcPts val="0"/>
              </a:spcAft>
              <a:buNone/>
              <a:defRPr b="1" sz="1800">
                <a:solidFill>
                  <a:schemeClr val="accent1"/>
                </a:solidFill>
              </a:defRPr>
            </a:lvl6pPr>
            <a:lvl7pPr lvl="6" rtl="0" algn="r">
              <a:spcBef>
                <a:spcPts val="0"/>
              </a:spcBef>
              <a:spcAft>
                <a:spcPts val="0"/>
              </a:spcAft>
              <a:buNone/>
              <a:defRPr b="1" sz="1800">
                <a:solidFill>
                  <a:schemeClr val="accent1"/>
                </a:solidFill>
              </a:defRPr>
            </a:lvl7pPr>
            <a:lvl8pPr lvl="7" rtl="0" algn="r">
              <a:spcBef>
                <a:spcPts val="0"/>
              </a:spcBef>
              <a:spcAft>
                <a:spcPts val="0"/>
              </a:spcAft>
              <a:buNone/>
              <a:defRPr b="1" sz="1800">
                <a:solidFill>
                  <a:schemeClr val="accent1"/>
                </a:solidFill>
              </a:defRPr>
            </a:lvl8pPr>
            <a:lvl9pPr lvl="8" rtl="0" algn="r">
              <a:spcBef>
                <a:spcPts val="0"/>
              </a:spcBef>
              <a:spcAft>
                <a:spcPts val="0"/>
              </a:spcAft>
              <a:buNone/>
              <a:defRPr b="1" sz="1800">
                <a:solidFill>
                  <a:schemeClr val="accent1"/>
                </a:solidFill>
              </a:defRPr>
            </a:lvl9pPr>
          </a:lstStyle>
          <a:p/>
        </p:txBody>
      </p:sp>
      <p:sp>
        <p:nvSpPr>
          <p:cNvPr id="241" name="Google Shape;241;p37"/>
          <p:cNvSpPr txBox="1"/>
          <p:nvPr>
            <p:ph idx="4" type="subTitle"/>
          </p:nvPr>
        </p:nvSpPr>
        <p:spPr>
          <a:xfrm>
            <a:off x="4819665" y="2538626"/>
            <a:ext cx="1770300" cy="9036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42" name="Google Shape;242;p37"/>
          <p:cNvSpPr/>
          <p:nvPr/>
        </p:nvSpPr>
        <p:spPr>
          <a:xfrm rot="-7126212">
            <a:off x="-3438667" y="2453900"/>
            <a:ext cx="5119108" cy="3739092"/>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hree columns 2">
  <p:cSld name="CUSTOM_6">
    <p:spTree>
      <p:nvGrpSpPr>
        <p:cNvPr id="243" name="Shape 243"/>
        <p:cNvGrpSpPr/>
        <p:nvPr/>
      </p:nvGrpSpPr>
      <p:grpSpPr>
        <a:xfrm>
          <a:off x="0" y="0"/>
          <a:ext cx="0" cy="0"/>
          <a:chOff x="0" y="0"/>
          <a:chExt cx="0" cy="0"/>
        </a:xfrm>
      </p:grpSpPr>
      <p:sp>
        <p:nvSpPr>
          <p:cNvPr id="244" name="Google Shape;244;p38"/>
          <p:cNvSpPr/>
          <p:nvPr/>
        </p:nvSpPr>
        <p:spPr>
          <a:xfrm flipH="1" rot="10800000">
            <a:off x="-1376573" y="-37469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245" name="Google Shape;245;p38"/>
          <p:cNvSpPr/>
          <p:nvPr/>
        </p:nvSpPr>
        <p:spPr>
          <a:xfrm flipH="1" rot="-10083919">
            <a:off x="-1299740" y="-309632"/>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8"/>
          <p:cNvSpPr/>
          <p:nvPr/>
        </p:nvSpPr>
        <p:spPr>
          <a:xfrm flipH="1" rot="10800000">
            <a:off x="-266700" y="1221744"/>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8"/>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p:txBody>
      </p:sp>
      <p:sp>
        <p:nvSpPr>
          <p:cNvPr id="248" name="Google Shape;248;p38"/>
          <p:cNvSpPr txBox="1"/>
          <p:nvPr>
            <p:ph idx="1" type="subTitle"/>
          </p:nvPr>
        </p:nvSpPr>
        <p:spPr>
          <a:xfrm>
            <a:off x="621392" y="1172823"/>
            <a:ext cx="1581900" cy="346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a:solidFill>
                  <a:schemeClr val="accent1"/>
                </a:solidFill>
                <a:latin typeface="Helvetica Neue"/>
                <a:ea typeface="Helvetica Neue"/>
                <a:cs typeface="Helvetica Neue"/>
                <a:sym typeface="Helvetica Neue"/>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
        <p:nvSpPr>
          <p:cNvPr id="249" name="Google Shape;249;p38"/>
          <p:cNvSpPr txBox="1"/>
          <p:nvPr>
            <p:ph idx="2" type="subTitle"/>
          </p:nvPr>
        </p:nvSpPr>
        <p:spPr>
          <a:xfrm>
            <a:off x="705875" y="3321200"/>
            <a:ext cx="1581900" cy="346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a:solidFill>
                  <a:schemeClr val="accent1"/>
                </a:solidFill>
                <a:latin typeface="Helvetica Neue"/>
                <a:ea typeface="Helvetica Neue"/>
                <a:cs typeface="Helvetica Neue"/>
                <a:sym typeface="Helvetica Neue"/>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
        <p:nvSpPr>
          <p:cNvPr id="250" name="Google Shape;250;p38"/>
          <p:cNvSpPr txBox="1"/>
          <p:nvPr>
            <p:ph idx="3" type="subTitle"/>
          </p:nvPr>
        </p:nvSpPr>
        <p:spPr>
          <a:xfrm>
            <a:off x="5002700" y="1555476"/>
            <a:ext cx="3495300" cy="2749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4000">
                <a:solidFill>
                  <a:schemeClr val="accent1"/>
                </a:solidFill>
                <a:latin typeface="Helvetica Neue"/>
                <a:ea typeface="Helvetica Neue"/>
                <a:cs typeface="Helvetica Neue"/>
                <a:sym typeface="Helvetica Neue"/>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hree columns">
  <p:cSld name="CUSTOM_7">
    <p:bg>
      <p:bgPr>
        <a:solidFill>
          <a:schemeClr val="lt1"/>
        </a:solidFill>
      </p:bgPr>
    </p:bg>
    <p:spTree>
      <p:nvGrpSpPr>
        <p:cNvPr id="251" name="Shape 251"/>
        <p:cNvGrpSpPr/>
        <p:nvPr/>
      </p:nvGrpSpPr>
      <p:grpSpPr>
        <a:xfrm>
          <a:off x="0" y="0"/>
          <a:ext cx="0" cy="0"/>
          <a:chOff x="0" y="0"/>
          <a:chExt cx="0" cy="0"/>
        </a:xfrm>
      </p:grpSpPr>
      <p:sp>
        <p:nvSpPr>
          <p:cNvPr id="252" name="Google Shape;252;p39"/>
          <p:cNvSpPr/>
          <p:nvPr/>
        </p:nvSpPr>
        <p:spPr>
          <a:xfrm rot="-5400000">
            <a:off x="-1863306" y="2265115"/>
            <a:ext cx="4812353" cy="1390524"/>
          </a:xfrm>
          <a:custGeom>
            <a:rect b="b" l="l" r="r" t="t"/>
            <a:pathLst>
              <a:path extrusionOk="0" h="85729" w="259461">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txBox="1"/>
          <p:nvPr>
            <p:ph type="title"/>
          </p:nvPr>
        </p:nvSpPr>
        <p:spPr>
          <a:xfrm>
            <a:off x="718400" y="357727"/>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9"/>
          <p:cNvSpPr/>
          <p:nvPr/>
        </p:nvSpPr>
        <p:spPr>
          <a:xfrm rot="-1213025">
            <a:off x="7174966" y="433548"/>
            <a:ext cx="5459327" cy="5145149"/>
          </a:xfrm>
          <a:custGeom>
            <a:rect b="b" l="l" r="r" t="t"/>
            <a:pathLst>
              <a:path extrusionOk="0" h="166173" w="176320">
                <a:moveTo>
                  <a:pt x="111116" y="1"/>
                </a:moveTo>
                <a:cubicBezTo>
                  <a:pt x="108722" y="1"/>
                  <a:pt x="106376" y="333"/>
                  <a:pt x="104144" y="1200"/>
                </a:cubicBezTo>
                <a:cubicBezTo>
                  <a:pt x="97500" y="3795"/>
                  <a:pt x="99358" y="8213"/>
                  <a:pt x="92238" y="13987"/>
                </a:cubicBezTo>
                <a:cubicBezTo>
                  <a:pt x="82748" y="21690"/>
                  <a:pt x="73414" y="18750"/>
                  <a:pt x="69806" y="24429"/>
                </a:cubicBezTo>
                <a:cubicBezTo>
                  <a:pt x="65222" y="31620"/>
                  <a:pt x="78653" y="38835"/>
                  <a:pt x="74378" y="45991"/>
                </a:cubicBezTo>
                <a:cubicBezTo>
                  <a:pt x="70128" y="53135"/>
                  <a:pt x="54709" y="49456"/>
                  <a:pt x="48411" y="57028"/>
                </a:cubicBezTo>
                <a:cubicBezTo>
                  <a:pt x="42243" y="64422"/>
                  <a:pt x="54150" y="71316"/>
                  <a:pt x="51518" y="83412"/>
                </a:cubicBezTo>
                <a:cubicBezTo>
                  <a:pt x="48589" y="96807"/>
                  <a:pt x="32052" y="97009"/>
                  <a:pt x="18348" y="114214"/>
                </a:cubicBezTo>
                <a:cubicBezTo>
                  <a:pt x="15597" y="117678"/>
                  <a:pt x="0" y="137264"/>
                  <a:pt x="9204" y="151194"/>
                </a:cubicBezTo>
                <a:cubicBezTo>
                  <a:pt x="18800" y="165708"/>
                  <a:pt x="49947" y="165970"/>
                  <a:pt x="73235" y="166161"/>
                </a:cubicBezTo>
                <a:cubicBezTo>
                  <a:pt x="73902" y="166161"/>
                  <a:pt x="74950" y="166172"/>
                  <a:pt x="76319" y="166172"/>
                </a:cubicBezTo>
                <a:cubicBezTo>
                  <a:pt x="81320" y="166161"/>
                  <a:pt x="126325" y="165732"/>
                  <a:pt x="128659" y="154647"/>
                </a:cubicBezTo>
                <a:cubicBezTo>
                  <a:pt x="129885" y="148849"/>
                  <a:pt x="118372" y="145265"/>
                  <a:pt x="119658" y="137919"/>
                </a:cubicBezTo>
                <a:cubicBezTo>
                  <a:pt x="120706" y="131918"/>
                  <a:pt x="128790" y="131942"/>
                  <a:pt x="134279" y="122905"/>
                </a:cubicBezTo>
                <a:cubicBezTo>
                  <a:pt x="138624" y="115785"/>
                  <a:pt x="134826" y="113737"/>
                  <a:pt x="138422" y="107177"/>
                </a:cubicBezTo>
                <a:cubicBezTo>
                  <a:pt x="145328" y="94568"/>
                  <a:pt x="162116" y="97081"/>
                  <a:pt x="166437" y="84293"/>
                </a:cubicBezTo>
                <a:cubicBezTo>
                  <a:pt x="167069" y="82412"/>
                  <a:pt x="167378" y="80971"/>
                  <a:pt x="167307" y="79245"/>
                </a:cubicBezTo>
                <a:cubicBezTo>
                  <a:pt x="166926" y="71065"/>
                  <a:pt x="157567" y="66160"/>
                  <a:pt x="157853" y="52599"/>
                </a:cubicBezTo>
                <a:cubicBezTo>
                  <a:pt x="158246" y="33942"/>
                  <a:pt x="176320" y="24762"/>
                  <a:pt x="169866" y="17380"/>
                </a:cubicBezTo>
                <a:cubicBezTo>
                  <a:pt x="166152" y="13142"/>
                  <a:pt x="160330" y="16344"/>
                  <a:pt x="143566" y="9903"/>
                </a:cubicBezTo>
                <a:cubicBezTo>
                  <a:pt x="134314" y="6343"/>
                  <a:pt x="132505" y="4010"/>
                  <a:pt x="123551" y="1926"/>
                </a:cubicBezTo>
                <a:cubicBezTo>
                  <a:pt x="119493" y="985"/>
                  <a:pt x="115234" y="1"/>
                  <a:pt x="111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txBox="1"/>
          <p:nvPr>
            <p:ph idx="1" type="subTitle"/>
          </p:nvPr>
        </p:nvSpPr>
        <p:spPr>
          <a:xfrm>
            <a:off x="4421795" y="1502600"/>
            <a:ext cx="3440700" cy="644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256" name="Google Shape;256;p39"/>
          <p:cNvSpPr txBox="1"/>
          <p:nvPr>
            <p:ph idx="2" type="subTitle"/>
          </p:nvPr>
        </p:nvSpPr>
        <p:spPr>
          <a:xfrm>
            <a:off x="4421795" y="2593550"/>
            <a:ext cx="3440700" cy="644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257" name="Google Shape;257;p39"/>
          <p:cNvSpPr txBox="1"/>
          <p:nvPr>
            <p:ph idx="3" type="subTitle"/>
          </p:nvPr>
        </p:nvSpPr>
        <p:spPr>
          <a:xfrm>
            <a:off x="4421795" y="3684500"/>
            <a:ext cx="3440700" cy="644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258" name="Google Shape;258;p39"/>
          <p:cNvSpPr txBox="1"/>
          <p:nvPr>
            <p:ph idx="4" type="subTitle"/>
          </p:nvPr>
        </p:nvSpPr>
        <p:spPr>
          <a:xfrm>
            <a:off x="1646905" y="1653580"/>
            <a:ext cx="1708800" cy="4461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chemeClr val="accent1"/>
                </a:solidFill>
              </a:defRPr>
            </a:lvl1pPr>
            <a:lvl2pPr lvl="1" rtl="0">
              <a:spcBef>
                <a:spcPts val="0"/>
              </a:spcBef>
              <a:spcAft>
                <a:spcPts val="0"/>
              </a:spcAft>
              <a:buNone/>
              <a:defRPr b="1" sz="1800">
                <a:solidFill>
                  <a:schemeClr val="accent1"/>
                </a:solidFill>
              </a:defRPr>
            </a:lvl2pPr>
            <a:lvl3pPr lvl="2" rtl="0">
              <a:spcBef>
                <a:spcPts val="0"/>
              </a:spcBef>
              <a:spcAft>
                <a:spcPts val="0"/>
              </a:spcAft>
              <a:buNone/>
              <a:defRPr b="1" sz="1800">
                <a:solidFill>
                  <a:schemeClr val="accent1"/>
                </a:solidFill>
              </a:defRPr>
            </a:lvl3pPr>
            <a:lvl4pPr lvl="3" rtl="0">
              <a:spcBef>
                <a:spcPts val="0"/>
              </a:spcBef>
              <a:spcAft>
                <a:spcPts val="0"/>
              </a:spcAft>
              <a:buNone/>
              <a:defRPr b="1" sz="1800">
                <a:solidFill>
                  <a:schemeClr val="accent1"/>
                </a:solidFill>
              </a:defRPr>
            </a:lvl4pPr>
            <a:lvl5pPr lvl="4" rtl="0">
              <a:spcBef>
                <a:spcPts val="0"/>
              </a:spcBef>
              <a:spcAft>
                <a:spcPts val="0"/>
              </a:spcAft>
              <a:buNone/>
              <a:defRPr b="1" sz="1800">
                <a:solidFill>
                  <a:schemeClr val="accent1"/>
                </a:solidFill>
              </a:defRPr>
            </a:lvl5pPr>
            <a:lvl6pPr lvl="5" rtl="0">
              <a:spcBef>
                <a:spcPts val="0"/>
              </a:spcBef>
              <a:spcAft>
                <a:spcPts val="0"/>
              </a:spcAft>
              <a:buNone/>
              <a:defRPr b="1" sz="1800">
                <a:solidFill>
                  <a:schemeClr val="accent1"/>
                </a:solidFill>
              </a:defRPr>
            </a:lvl6pPr>
            <a:lvl7pPr lvl="6" rtl="0">
              <a:spcBef>
                <a:spcPts val="0"/>
              </a:spcBef>
              <a:spcAft>
                <a:spcPts val="0"/>
              </a:spcAft>
              <a:buNone/>
              <a:defRPr b="1" sz="1800">
                <a:solidFill>
                  <a:schemeClr val="accent1"/>
                </a:solidFill>
              </a:defRPr>
            </a:lvl7pPr>
            <a:lvl8pPr lvl="7" rtl="0">
              <a:spcBef>
                <a:spcPts val="0"/>
              </a:spcBef>
              <a:spcAft>
                <a:spcPts val="0"/>
              </a:spcAft>
              <a:buNone/>
              <a:defRPr b="1" sz="1800">
                <a:solidFill>
                  <a:schemeClr val="accent1"/>
                </a:solidFill>
              </a:defRPr>
            </a:lvl8pPr>
            <a:lvl9pPr lvl="8" rtl="0">
              <a:spcBef>
                <a:spcPts val="0"/>
              </a:spcBef>
              <a:spcAft>
                <a:spcPts val="0"/>
              </a:spcAft>
              <a:buNone/>
              <a:defRPr b="1" sz="1800">
                <a:solidFill>
                  <a:schemeClr val="accent1"/>
                </a:solidFill>
              </a:defRPr>
            </a:lvl9pPr>
          </a:lstStyle>
          <a:p/>
        </p:txBody>
      </p:sp>
      <p:sp>
        <p:nvSpPr>
          <p:cNvPr id="259" name="Google Shape;259;p39"/>
          <p:cNvSpPr txBox="1"/>
          <p:nvPr>
            <p:ph idx="5" type="subTitle"/>
          </p:nvPr>
        </p:nvSpPr>
        <p:spPr>
          <a:xfrm>
            <a:off x="1646905" y="2710413"/>
            <a:ext cx="1708800" cy="4461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chemeClr val="accent1"/>
                </a:solidFill>
              </a:defRPr>
            </a:lvl1pPr>
            <a:lvl2pPr lvl="1" rtl="0">
              <a:spcBef>
                <a:spcPts val="0"/>
              </a:spcBef>
              <a:spcAft>
                <a:spcPts val="0"/>
              </a:spcAft>
              <a:buNone/>
              <a:defRPr b="1" sz="1800">
                <a:solidFill>
                  <a:schemeClr val="accent1"/>
                </a:solidFill>
              </a:defRPr>
            </a:lvl2pPr>
            <a:lvl3pPr lvl="2" rtl="0">
              <a:spcBef>
                <a:spcPts val="0"/>
              </a:spcBef>
              <a:spcAft>
                <a:spcPts val="0"/>
              </a:spcAft>
              <a:buNone/>
              <a:defRPr b="1" sz="1800">
                <a:solidFill>
                  <a:schemeClr val="accent1"/>
                </a:solidFill>
              </a:defRPr>
            </a:lvl3pPr>
            <a:lvl4pPr lvl="3" rtl="0">
              <a:spcBef>
                <a:spcPts val="0"/>
              </a:spcBef>
              <a:spcAft>
                <a:spcPts val="0"/>
              </a:spcAft>
              <a:buNone/>
              <a:defRPr b="1" sz="1800">
                <a:solidFill>
                  <a:schemeClr val="accent1"/>
                </a:solidFill>
              </a:defRPr>
            </a:lvl4pPr>
            <a:lvl5pPr lvl="4" rtl="0">
              <a:spcBef>
                <a:spcPts val="0"/>
              </a:spcBef>
              <a:spcAft>
                <a:spcPts val="0"/>
              </a:spcAft>
              <a:buNone/>
              <a:defRPr b="1" sz="1800">
                <a:solidFill>
                  <a:schemeClr val="accent1"/>
                </a:solidFill>
              </a:defRPr>
            </a:lvl5pPr>
            <a:lvl6pPr lvl="5" rtl="0">
              <a:spcBef>
                <a:spcPts val="0"/>
              </a:spcBef>
              <a:spcAft>
                <a:spcPts val="0"/>
              </a:spcAft>
              <a:buNone/>
              <a:defRPr b="1" sz="1800">
                <a:solidFill>
                  <a:schemeClr val="accent1"/>
                </a:solidFill>
              </a:defRPr>
            </a:lvl6pPr>
            <a:lvl7pPr lvl="6" rtl="0">
              <a:spcBef>
                <a:spcPts val="0"/>
              </a:spcBef>
              <a:spcAft>
                <a:spcPts val="0"/>
              </a:spcAft>
              <a:buNone/>
              <a:defRPr b="1" sz="1800">
                <a:solidFill>
                  <a:schemeClr val="accent1"/>
                </a:solidFill>
              </a:defRPr>
            </a:lvl7pPr>
            <a:lvl8pPr lvl="7" rtl="0">
              <a:spcBef>
                <a:spcPts val="0"/>
              </a:spcBef>
              <a:spcAft>
                <a:spcPts val="0"/>
              </a:spcAft>
              <a:buNone/>
              <a:defRPr b="1" sz="1800">
                <a:solidFill>
                  <a:schemeClr val="accent1"/>
                </a:solidFill>
              </a:defRPr>
            </a:lvl8pPr>
            <a:lvl9pPr lvl="8" rtl="0">
              <a:spcBef>
                <a:spcPts val="0"/>
              </a:spcBef>
              <a:spcAft>
                <a:spcPts val="0"/>
              </a:spcAft>
              <a:buNone/>
              <a:defRPr b="1" sz="1800">
                <a:solidFill>
                  <a:schemeClr val="accent1"/>
                </a:solidFill>
              </a:defRPr>
            </a:lvl9pPr>
          </a:lstStyle>
          <a:p/>
        </p:txBody>
      </p:sp>
      <p:sp>
        <p:nvSpPr>
          <p:cNvPr id="260" name="Google Shape;260;p39"/>
          <p:cNvSpPr txBox="1"/>
          <p:nvPr>
            <p:ph idx="6" type="subTitle"/>
          </p:nvPr>
        </p:nvSpPr>
        <p:spPr>
          <a:xfrm>
            <a:off x="1646905" y="3784152"/>
            <a:ext cx="1708800" cy="4461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800">
                <a:solidFill>
                  <a:schemeClr val="accent1"/>
                </a:solidFill>
              </a:defRPr>
            </a:lvl1pPr>
            <a:lvl2pPr lvl="1" rtl="0">
              <a:spcBef>
                <a:spcPts val="0"/>
              </a:spcBef>
              <a:spcAft>
                <a:spcPts val="0"/>
              </a:spcAft>
              <a:buNone/>
              <a:defRPr b="1" sz="1800">
                <a:solidFill>
                  <a:schemeClr val="accent1"/>
                </a:solidFill>
              </a:defRPr>
            </a:lvl2pPr>
            <a:lvl3pPr lvl="2" rtl="0">
              <a:spcBef>
                <a:spcPts val="0"/>
              </a:spcBef>
              <a:spcAft>
                <a:spcPts val="0"/>
              </a:spcAft>
              <a:buNone/>
              <a:defRPr b="1" sz="1800">
                <a:solidFill>
                  <a:schemeClr val="accent1"/>
                </a:solidFill>
              </a:defRPr>
            </a:lvl3pPr>
            <a:lvl4pPr lvl="3" rtl="0">
              <a:spcBef>
                <a:spcPts val="0"/>
              </a:spcBef>
              <a:spcAft>
                <a:spcPts val="0"/>
              </a:spcAft>
              <a:buNone/>
              <a:defRPr b="1" sz="1800">
                <a:solidFill>
                  <a:schemeClr val="accent1"/>
                </a:solidFill>
              </a:defRPr>
            </a:lvl4pPr>
            <a:lvl5pPr lvl="4" rtl="0">
              <a:spcBef>
                <a:spcPts val="0"/>
              </a:spcBef>
              <a:spcAft>
                <a:spcPts val="0"/>
              </a:spcAft>
              <a:buNone/>
              <a:defRPr b="1" sz="1800">
                <a:solidFill>
                  <a:schemeClr val="accent1"/>
                </a:solidFill>
              </a:defRPr>
            </a:lvl5pPr>
            <a:lvl6pPr lvl="5" rtl="0">
              <a:spcBef>
                <a:spcPts val="0"/>
              </a:spcBef>
              <a:spcAft>
                <a:spcPts val="0"/>
              </a:spcAft>
              <a:buNone/>
              <a:defRPr b="1" sz="1800">
                <a:solidFill>
                  <a:schemeClr val="accent1"/>
                </a:solidFill>
              </a:defRPr>
            </a:lvl6pPr>
            <a:lvl7pPr lvl="6" rtl="0">
              <a:spcBef>
                <a:spcPts val="0"/>
              </a:spcBef>
              <a:spcAft>
                <a:spcPts val="0"/>
              </a:spcAft>
              <a:buNone/>
              <a:defRPr b="1" sz="1800">
                <a:solidFill>
                  <a:schemeClr val="accent1"/>
                </a:solidFill>
              </a:defRPr>
            </a:lvl7pPr>
            <a:lvl8pPr lvl="7" rtl="0">
              <a:spcBef>
                <a:spcPts val="0"/>
              </a:spcBef>
              <a:spcAft>
                <a:spcPts val="0"/>
              </a:spcAft>
              <a:buNone/>
              <a:defRPr b="1" sz="1800">
                <a:solidFill>
                  <a:schemeClr val="accent1"/>
                </a:solidFill>
              </a:defRPr>
            </a:lvl8pPr>
            <a:lvl9pPr lvl="8" rtl="0">
              <a:spcBef>
                <a:spcPts val="0"/>
              </a:spcBef>
              <a:spcAft>
                <a:spcPts val="0"/>
              </a:spcAft>
              <a:buNone/>
              <a:defRPr b="1" sz="1800">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wo bodies">
  <p:cSld name="CUSTOM_8">
    <p:spTree>
      <p:nvGrpSpPr>
        <p:cNvPr id="261" name="Shape 261"/>
        <p:cNvGrpSpPr/>
        <p:nvPr/>
      </p:nvGrpSpPr>
      <p:grpSpPr>
        <a:xfrm>
          <a:off x="0" y="0"/>
          <a:ext cx="0" cy="0"/>
          <a:chOff x="0" y="0"/>
          <a:chExt cx="0" cy="0"/>
        </a:xfrm>
      </p:grpSpPr>
      <p:sp>
        <p:nvSpPr>
          <p:cNvPr id="262" name="Google Shape;262;p40"/>
          <p:cNvSpPr txBox="1"/>
          <p:nvPr>
            <p:ph type="title"/>
          </p:nvPr>
        </p:nvSpPr>
        <p:spPr>
          <a:xfrm>
            <a:off x="718500" y="347795"/>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p:txBody>
      </p:sp>
      <p:sp>
        <p:nvSpPr>
          <p:cNvPr id="263" name="Google Shape;263;p40"/>
          <p:cNvSpPr/>
          <p:nvPr/>
        </p:nvSpPr>
        <p:spPr>
          <a:xfrm flipH="1" rot="10800000">
            <a:off x="-2536724" y="3650250"/>
            <a:ext cx="6718109" cy="2956828"/>
          </a:xfrm>
          <a:custGeom>
            <a:rect b="b" l="l" r="r" t="t"/>
            <a:pathLst>
              <a:path extrusionOk="0" h="140902" w="303027">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0"/>
          <p:cNvSpPr txBox="1"/>
          <p:nvPr>
            <p:ph idx="1" type="subTitle"/>
          </p:nvPr>
        </p:nvSpPr>
        <p:spPr>
          <a:xfrm>
            <a:off x="612900" y="1169725"/>
            <a:ext cx="3933000" cy="3437400"/>
          </a:xfrm>
          <a:prstGeom prst="rect">
            <a:avLst/>
          </a:prstGeom>
          <a:noFill/>
        </p:spPr>
        <p:txBody>
          <a:bodyPr anchorCtr="0" anchor="t" bIns="91425" lIns="91425" spcFirstLastPara="1" rIns="91425" wrap="square" tIns="91425">
            <a:noAutofit/>
          </a:bodyPr>
          <a:lstStyle>
            <a:lvl1pPr lvl="0" rtl="0" algn="l">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p:txBody>
      </p:sp>
      <p:sp>
        <p:nvSpPr>
          <p:cNvPr id="265" name="Google Shape;265;p40"/>
          <p:cNvSpPr txBox="1"/>
          <p:nvPr>
            <p:ph idx="2" type="subTitle"/>
          </p:nvPr>
        </p:nvSpPr>
        <p:spPr>
          <a:xfrm>
            <a:off x="4589425" y="1169725"/>
            <a:ext cx="3839700" cy="3437400"/>
          </a:xfrm>
          <a:prstGeom prst="rect">
            <a:avLst/>
          </a:prstGeom>
          <a:noFill/>
        </p:spPr>
        <p:txBody>
          <a:bodyPr anchorCtr="0" anchor="t" bIns="91425" lIns="91425" spcFirstLastPara="1" rIns="91425" wrap="square" tIns="91425">
            <a:noAutofit/>
          </a:bodyPr>
          <a:lstStyle>
            <a:lvl1pPr lvl="0" rtl="0" algn="l">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6">
  <p:cSld name="CUSTOM_9">
    <p:spTree>
      <p:nvGrpSpPr>
        <p:cNvPr id="266" name="Shape 266"/>
        <p:cNvGrpSpPr/>
        <p:nvPr/>
      </p:nvGrpSpPr>
      <p:grpSpPr>
        <a:xfrm>
          <a:off x="0" y="0"/>
          <a:ext cx="0" cy="0"/>
          <a:chOff x="0" y="0"/>
          <a:chExt cx="0" cy="0"/>
        </a:xfrm>
      </p:grpSpPr>
      <p:sp>
        <p:nvSpPr>
          <p:cNvPr id="267" name="Google Shape;267;p41"/>
          <p:cNvSpPr/>
          <p:nvPr/>
        </p:nvSpPr>
        <p:spPr>
          <a:xfrm>
            <a:off x="586825" y="0"/>
            <a:ext cx="6039251" cy="1257950"/>
          </a:xfrm>
          <a:custGeom>
            <a:rect b="b" l="l" r="r" t="t"/>
            <a:pathLst>
              <a:path extrusionOk="0" h="14086" w="67625">
                <a:moveTo>
                  <a:pt x="0" y="0"/>
                </a:moveTo>
                <a:cubicBezTo>
                  <a:pt x="402" y="4113"/>
                  <a:pt x="2448" y="8075"/>
                  <a:pt x="5668" y="10680"/>
                </a:cubicBezTo>
                <a:cubicBezTo>
                  <a:pt x="8424" y="12907"/>
                  <a:pt x="11971" y="14085"/>
                  <a:pt x="15507" y="14085"/>
                </a:cubicBezTo>
                <a:cubicBezTo>
                  <a:pt x="17301" y="14085"/>
                  <a:pt x="19092" y="13782"/>
                  <a:pt x="20776" y="13158"/>
                </a:cubicBezTo>
                <a:cubicBezTo>
                  <a:pt x="24326" y="11848"/>
                  <a:pt x="27347" y="9253"/>
                  <a:pt x="31004" y="8278"/>
                </a:cubicBezTo>
                <a:cubicBezTo>
                  <a:pt x="32201" y="7958"/>
                  <a:pt x="33406" y="7822"/>
                  <a:pt x="34617" y="7822"/>
                </a:cubicBezTo>
                <a:cubicBezTo>
                  <a:pt x="41471" y="7822"/>
                  <a:pt x="48519" y="12169"/>
                  <a:pt x="55292" y="12169"/>
                </a:cubicBezTo>
                <a:cubicBezTo>
                  <a:pt x="56756" y="12169"/>
                  <a:pt x="58207" y="11966"/>
                  <a:pt x="59641" y="11472"/>
                </a:cubicBezTo>
                <a:cubicBezTo>
                  <a:pt x="64328" y="9852"/>
                  <a:pt x="67624" y="4931"/>
                  <a:pt x="67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p:nvPr/>
        </p:nvSpPr>
        <p:spPr>
          <a:xfrm>
            <a:off x="-152400" y="0"/>
            <a:ext cx="2499379" cy="4426045"/>
          </a:xfrm>
          <a:custGeom>
            <a:rect b="b" l="l" r="r" t="t"/>
            <a:pathLst>
              <a:path extrusionOk="0" h="49561" w="27987">
                <a:moveTo>
                  <a:pt x="0" y="0"/>
                </a:moveTo>
                <a:lnTo>
                  <a:pt x="0" y="47737"/>
                </a:lnTo>
                <a:cubicBezTo>
                  <a:pt x="1387" y="48842"/>
                  <a:pt x="3097" y="49560"/>
                  <a:pt x="4802" y="49560"/>
                </a:cubicBezTo>
                <a:cubicBezTo>
                  <a:pt x="5401" y="49560"/>
                  <a:pt x="5998" y="49472"/>
                  <a:pt x="6582" y="49280"/>
                </a:cubicBezTo>
                <a:cubicBezTo>
                  <a:pt x="10792" y="47899"/>
                  <a:pt x="11863" y="42419"/>
                  <a:pt x="11416" y="38011"/>
                </a:cubicBezTo>
                <a:cubicBezTo>
                  <a:pt x="10964" y="33609"/>
                  <a:pt x="9791" y="28815"/>
                  <a:pt x="12031" y="24996"/>
                </a:cubicBezTo>
                <a:cubicBezTo>
                  <a:pt x="14468" y="20852"/>
                  <a:pt x="19922" y="19648"/>
                  <a:pt x="23361" y="16286"/>
                </a:cubicBezTo>
                <a:cubicBezTo>
                  <a:pt x="27286" y="12467"/>
                  <a:pt x="27987" y="6013"/>
                  <a:pt x="25646" y="1066"/>
                </a:cubicBezTo>
                <a:cubicBezTo>
                  <a:pt x="25473" y="696"/>
                  <a:pt x="25285" y="340"/>
                  <a:pt x="25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txBox="1"/>
          <p:nvPr>
            <p:ph type="title"/>
          </p:nvPr>
        </p:nvSpPr>
        <p:spPr>
          <a:xfrm>
            <a:off x="718500" y="357727"/>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5">
  <p:cSld name="CUSTOM_10">
    <p:spTree>
      <p:nvGrpSpPr>
        <p:cNvPr id="270" name="Shape 270"/>
        <p:cNvGrpSpPr/>
        <p:nvPr/>
      </p:nvGrpSpPr>
      <p:grpSpPr>
        <a:xfrm>
          <a:off x="0" y="0"/>
          <a:ext cx="0" cy="0"/>
          <a:chOff x="0" y="0"/>
          <a:chExt cx="0" cy="0"/>
        </a:xfrm>
      </p:grpSpPr>
      <p:sp>
        <p:nvSpPr>
          <p:cNvPr id="271" name="Google Shape;271;p42"/>
          <p:cNvSpPr/>
          <p:nvPr/>
        </p:nvSpPr>
        <p:spPr>
          <a:xfrm>
            <a:off x="4754226" y="2"/>
            <a:ext cx="4438131" cy="4186748"/>
          </a:xfrm>
          <a:custGeom>
            <a:rect b="b" l="l" r="r" t="t"/>
            <a:pathLst>
              <a:path extrusionOk="0" h="63655" w="67477">
                <a:moveTo>
                  <a:pt x="11686" y="1"/>
                </a:moveTo>
                <a:cubicBezTo>
                  <a:pt x="10853" y="4714"/>
                  <a:pt x="11767" y="9746"/>
                  <a:pt x="14301" y="13814"/>
                </a:cubicBezTo>
                <a:cubicBezTo>
                  <a:pt x="15520" y="15774"/>
                  <a:pt x="17099" y="17552"/>
                  <a:pt x="17810" y="19751"/>
                </a:cubicBezTo>
                <a:cubicBezTo>
                  <a:pt x="19410" y="24682"/>
                  <a:pt x="16129" y="29862"/>
                  <a:pt x="12382" y="33452"/>
                </a:cubicBezTo>
                <a:cubicBezTo>
                  <a:pt x="8639" y="37048"/>
                  <a:pt x="4104" y="40191"/>
                  <a:pt x="2128" y="44980"/>
                </a:cubicBezTo>
                <a:cubicBezTo>
                  <a:pt x="0" y="50134"/>
                  <a:pt x="1605" y="56594"/>
                  <a:pt x="5902" y="60149"/>
                </a:cubicBezTo>
                <a:cubicBezTo>
                  <a:pt x="8877" y="62614"/>
                  <a:pt x="12846" y="63655"/>
                  <a:pt x="16729" y="63655"/>
                </a:cubicBezTo>
                <a:cubicBezTo>
                  <a:pt x="16822" y="63655"/>
                  <a:pt x="16915" y="63654"/>
                  <a:pt x="17008" y="63653"/>
                </a:cubicBezTo>
                <a:cubicBezTo>
                  <a:pt x="20974" y="63592"/>
                  <a:pt x="24854" y="62546"/>
                  <a:pt x="28612" y="61292"/>
                </a:cubicBezTo>
                <a:cubicBezTo>
                  <a:pt x="42755" y="56579"/>
                  <a:pt x="55756" y="49002"/>
                  <a:pt x="67477" y="39739"/>
                </a:cubicBezTo>
                <a:lnTo>
                  <a:pt x="67477" y="6"/>
                </a:lnTo>
                <a:lnTo>
                  <a:pt x="674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2"/>
          <p:cNvSpPr/>
          <p:nvPr/>
        </p:nvSpPr>
        <p:spPr>
          <a:xfrm>
            <a:off x="5262256" y="397"/>
            <a:ext cx="4338946" cy="3874000"/>
          </a:xfrm>
          <a:custGeom>
            <a:rect b="b" l="l" r="r" t="t"/>
            <a:pathLst>
              <a:path extrusionOk="0" h="58900" w="65969">
                <a:moveTo>
                  <a:pt x="65430" y="0"/>
                </a:moveTo>
                <a:lnTo>
                  <a:pt x="65430" y="5"/>
                </a:lnTo>
                <a:lnTo>
                  <a:pt x="9639" y="5"/>
                </a:lnTo>
                <a:cubicBezTo>
                  <a:pt x="8802" y="4362"/>
                  <a:pt x="11767" y="9009"/>
                  <a:pt x="14301" y="12767"/>
                </a:cubicBezTo>
                <a:cubicBezTo>
                  <a:pt x="15520" y="14570"/>
                  <a:pt x="17105" y="16220"/>
                  <a:pt x="17816" y="18247"/>
                </a:cubicBezTo>
                <a:cubicBezTo>
                  <a:pt x="19415" y="22807"/>
                  <a:pt x="16130" y="27596"/>
                  <a:pt x="12387" y="30907"/>
                </a:cubicBezTo>
                <a:cubicBezTo>
                  <a:pt x="8639" y="34223"/>
                  <a:pt x="4109" y="37123"/>
                  <a:pt x="2129" y="41556"/>
                </a:cubicBezTo>
                <a:cubicBezTo>
                  <a:pt x="1" y="46315"/>
                  <a:pt x="1605" y="52282"/>
                  <a:pt x="5907" y="55562"/>
                </a:cubicBezTo>
                <a:cubicBezTo>
                  <a:pt x="7831" y="57035"/>
                  <a:pt x="9775" y="58899"/>
                  <a:pt x="14093" y="58899"/>
                </a:cubicBezTo>
                <a:cubicBezTo>
                  <a:pt x="16625" y="58899"/>
                  <a:pt x="19972" y="58258"/>
                  <a:pt x="24610" y="56522"/>
                </a:cubicBezTo>
                <a:cubicBezTo>
                  <a:pt x="36926" y="51916"/>
                  <a:pt x="54243" y="40378"/>
                  <a:pt x="65969" y="31821"/>
                </a:cubicBezTo>
                <a:lnTo>
                  <a:pt x="65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txBox="1"/>
          <p:nvPr>
            <p:ph type="title"/>
          </p:nvPr>
        </p:nvSpPr>
        <p:spPr>
          <a:xfrm>
            <a:off x="718400" y="366010"/>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4">
  <p:cSld name="CUSTOM_11">
    <p:spTree>
      <p:nvGrpSpPr>
        <p:cNvPr id="274" name="Shape 274"/>
        <p:cNvGrpSpPr/>
        <p:nvPr/>
      </p:nvGrpSpPr>
      <p:grpSpPr>
        <a:xfrm>
          <a:off x="0" y="0"/>
          <a:ext cx="0" cy="0"/>
          <a:chOff x="0" y="0"/>
          <a:chExt cx="0" cy="0"/>
        </a:xfrm>
      </p:grpSpPr>
      <p:sp>
        <p:nvSpPr>
          <p:cNvPr id="275" name="Google Shape;275;p43"/>
          <p:cNvSpPr/>
          <p:nvPr/>
        </p:nvSpPr>
        <p:spPr>
          <a:xfrm>
            <a:off x="4629151" y="-8276"/>
            <a:ext cx="4094287" cy="1647149"/>
          </a:xfrm>
          <a:custGeom>
            <a:rect b="b" l="l" r="r" t="t"/>
            <a:pathLst>
              <a:path extrusionOk="0" h="28076" w="69788">
                <a:moveTo>
                  <a:pt x="18496" y="0"/>
                </a:moveTo>
                <a:cubicBezTo>
                  <a:pt x="8589" y="0"/>
                  <a:pt x="1180" y="39"/>
                  <a:pt x="1138" y="157"/>
                </a:cubicBezTo>
                <a:cubicBezTo>
                  <a:pt x="0" y="3397"/>
                  <a:pt x="899" y="7856"/>
                  <a:pt x="2742" y="10755"/>
                </a:cubicBezTo>
                <a:cubicBezTo>
                  <a:pt x="3910" y="12599"/>
                  <a:pt x="5495" y="14280"/>
                  <a:pt x="7536" y="15062"/>
                </a:cubicBezTo>
                <a:cubicBezTo>
                  <a:pt x="8882" y="15580"/>
                  <a:pt x="10340" y="15676"/>
                  <a:pt x="11762" y="15930"/>
                </a:cubicBezTo>
                <a:cubicBezTo>
                  <a:pt x="13895" y="16311"/>
                  <a:pt x="15956" y="17047"/>
                  <a:pt x="17846" y="18099"/>
                </a:cubicBezTo>
                <a:cubicBezTo>
                  <a:pt x="22162" y="20511"/>
                  <a:pt x="25473" y="24518"/>
                  <a:pt x="29957" y="26610"/>
                </a:cubicBezTo>
                <a:cubicBezTo>
                  <a:pt x="32070" y="27600"/>
                  <a:pt x="34390" y="28076"/>
                  <a:pt x="36717" y="28076"/>
                </a:cubicBezTo>
                <a:cubicBezTo>
                  <a:pt x="41252" y="28076"/>
                  <a:pt x="45814" y="26268"/>
                  <a:pt x="48915" y="22938"/>
                </a:cubicBezTo>
                <a:cubicBezTo>
                  <a:pt x="51109" y="20587"/>
                  <a:pt x="52714" y="17510"/>
                  <a:pt x="55603" y="16108"/>
                </a:cubicBezTo>
                <a:cubicBezTo>
                  <a:pt x="57320" y="15270"/>
                  <a:pt x="59295" y="15143"/>
                  <a:pt x="61123" y="14579"/>
                </a:cubicBezTo>
                <a:cubicBezTo>
                  <a:pt x="64013" y="13675"/>
                  <a:pt x="66527" y="11619"/>
                  <a:pt x="67974" y="8958"/>
                </a:cubicBezTo>
                <a:cubicBezTo>
                  <a:pt x="69422" y="6307"/>
                  <a:pt x="69787" y="3077"/>
                  <a:pt x="68970" y="162"/>
                </a:cubicBezTo>
                <a:cubicBezTo>
                  <a:pt x="68970" y="162"/>
                  <a:pt x="38594" y="0"/>
                  <a:pt x="184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3"/>
          <p:cNvSpPr/>
          <p:nvPr/>
        </p:nvSpPr>
        <p:spPr>
          <a:xfrm>
            <a:off x="7561274" y="2136"/>
            <a:ext cx="1582738" cy="1405167"/>
          </a:xfrm>
          <a:custGeom>
            <a:rect b="b" l="l" r="r" t="t"/>
            <a:pathLst>
              <a:path extrusionOk="0" h="21714" w="24458">
                <a:moveTo>
                  <a:pt x="16881" y="1"/>
                </a:moveTo>
                <a:cubicBezTo>
                  <a:pt x="16545" y="1377"/>
                  <a:pt x="15845" y="2621"/>
                  <a:pt x="14697" y="3454"/>
                </a:cubicBezTo>
                <a:cubicBezTo>
                  <a:pt x="12747" y="4866"/>
                  <a:pt x="10136" y="4724"/>
                  <a:pt x="7734" y="4861"/>
                </a:cubicBezTo>
                <a:cubicBezTo>
                  <a:pt x="5678" y="4983"/>
                  <a:pt x="3509" y="5414"/>
                  <a:pt x="2001" y="6816"/>
                </a:cubicBezTo>
                <a:cubicBezTo>
                  <a:pt x="498" y="8223"/>
                  <a:pt x="0" y="10853"/>
                  <a:pt x="1452" y="12326"/>
                </a:cubicBezTo>
                <a:cubicBezTo>
                  <a:pt x="3357" y="14276"/>
                  <a:pt x="7155" y="13118"/>
                  <a:pt x="8918" y="15195"/>
                </a:cubicBezTo>
                <a:cubicBezTo>
                  <a:pt x="9852" y="16292"/>
                  <a:pt x="9842" y="17902"/>
                  <a:pt x="10502" y="19182"/>
                </a:cubicBezTo>
                <a:cubicBezTo>
                  <a:pt x="11359" y="20851"/>
                  <a:pt x="13302" y="21713"/>
                  <a:pt x="15204" y="21713"/>
                </a:cubicBezTo>
                <a:cubicBezTo>
                  <a:pt x="15524" y="21713"/>
                  <a:pt x="15842" y="21689"/>
                  <a:pt x="16154" y="21640"/>
                </a:cubicBezTo>
                <a:cubicBezTo>
                  <a:pt x="18739" y="21239"/>
                  <a:pt x="20689" y="19542"/>
                  <a:pt x="22614" y="17917"/>
                </a:cubicBezTo>
                <a:cubicBezTo>
                  <a:pt x="23173" y="17450"/>
                  <a:pt x="23818" y="17013"/>
                  <a:pt x="24457" y="16577"/>
                </a:cubicBezTo>
                <a:lnTo>
                  <a:pt x="244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p:cSld name="CUSTOM_11_1">
    <p:spTree>
      <p:nvGrpSpPr>
        <p:cNvPr id="278" name="Shape 278"/>
        <p:cNvGrpSpPr/>
        <p:nvPr/>
      </p:nvGrpSpPr>
      <p:grpSpPr>
        <a:xfrm>
          <a:off x="0" y="0"/>
          <a:ext cx="0" cy="0"/>
          <a:chOff x="0" y="0"/>
          <a:chExt cx="0" cy="0"/>
        </a:xfrm>
      </p:grpSpPr>
      <p:sp>
        <p:nvSpPr>
          <p:cNvPr id="279" name="Google Shape;279;p44"/>
          <p:cNvSpPr/>
          <p:nvPr/>
        </p:nvSpPr>
        <p:spPr>
          <a:xfrm>
            <a:off x="4207250" y="-8283"/>
            <a:ext cx="4516156" cy="1816868"/>
          </a:xfrm>
          <a:custGeom>
            <a:rect b="b" l="l" r="r" t="t"/>
            <a:pathLst>
              <a:path extrusionOk="0" h="28076" w="69788">
                <a:moveTo>
                  <a:pt x="18496" y="0"/>
                </a:moveTo>
                <a:cubicBezTo>
                  <a:pt x="8589" y="0"/>
                  <a:pt x="1180" y="39"/>
                  <a:pt x="1138" y="157"/>
                </a:cubicBezTo>
                <a:cubicBezTo>
                  <a:pt x="0" y="3397"/>
                  <a:pt x="899" y="7856"/>
                  <a:pt x="2742" y="10755"/>
                </a:cubicBezTo>
                <a:cubicBezTo>
                  <a:pt x="3910" y="12599"/>
                  <a:pt x="5495" y="14280"/>
                  <a:pt x="7536" y="15062"/>
                </a:cubicBezTo>
                <a:cubicBezTo>
                  <a:pt x="8882" y="15580"/>
                  <a:pt x="10340" y="15676"/>
                  <a:pt x="11762" y="15930"/>
                </a:cubicBezTo>
                <a:cubicBezTo>
                  <a:pt x="13895" y="16311"/>
                  <a:pt x="15956" y="17047"/>
                  <a:pt x="17846" y="18099"/>
                </a:cubicBezTo>
                <a:cubicBezTo>
                  <a:pt x="22162" y="20511"/>
                  <a:pt x="25473" y="24518"/>
                  <a:pt x="29957" y="26610"/>
                </a:cubicBezTo>
                <a:cubicBezTo>
                  <a:pt x="32070" y="27600"/>
                  <a:pt x="34390" y="28076"/>
                  <a:pt x="36717" y="28076"/>
                </a:cubicBezTo>
                <a:cubicBezTo>
                  <a:pt x="41252" y="28076"/>
                  <a:pt x="45814" y="26268"/>
                  <a:pt x="48915" y="22938"/>
                </a:cubicBezTo>
                <a:cubicBezTo>
                  <a:pt x="51109" y="20587"/>
                  <a:pt x="52714" y="17510"/>
                  <a:pt x="55603" y="16108"/>
                </a:cubicBezTo>
                <a:cubicBezTo>
                  <a:pt x="57320" y="15270"/>
                  <a:pt x="59295" y="15143"/>
                  <a:pt x="61123" y="14579"/>
                </a:cubicBezTo>
                <a:cubicBezTo>
                  <a:pt x="64013" y="13675"/>
                  <a:pt x="66527" y="11619"/>
                  <a:pt x="67974" y="8958"/>
                </a:cubicBezTo>
                <a:cubicBezTo>
                  <a:pt x="69422" y="6307"/>
                  <a:pt x="69787" y="3077"/>
                  <a:pt x="68970" y="162"/>
                </a:cubicBezTo>
                <a:cubicBezTo>
                  <a:pt x="68970" y="162"/>
                  <a:pt x="38594" y="0"/>
                  <a:pt x="18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7561274" y="2136"/>
            <a:ext cx="1582738" cy="1405167"/>
          </a:xfrm>
          <a:custGeom>
            <a:rect b="b" l="l" r="r" t="t"/>
            <a:pathLst>
              <a:path extrusionOk="0" h="21714" w="24458">
                <a:moveTo>
                  <a:pt x="16881" y="1"/>
                </a:moveTo>
                <a:cubicBezTo>
                  <a:pt x="16545" y="1377"/>
                  <a:pt x="15845" y="2621"/>
                  <a:pt x="14697" y="3454"/>
                </a:cubicBezTo>
                <a:cubicBezTo>
                  <a:pt x="12747" y="4866"/>
                  <a:pt x="10136" y="4724"/>
                  <a:pt x="7734" y="4861"/>
                </a:cubicBezTo>
                <a:cubicBezTo>
                  <a:pt x="5678" y="4983"/>
                  <a:pt x="3509" y="5414"/>
                  <a:pt x="2001" y="6816"/>
                </a:cubicBezTo>
                <a:cubicBezTo>
                  <a:pt x="498" y="8223"/>
                  <a:pt x="0" y="10853"/>
                  <a:pt x="1452" y="12326"/>
                </a:cubicBezTo>
                <a:cubicBezTo>
                  <a:pt x="3357" y="14276"/>
                  <a:pt x="7155" y="13118"/>
                  <a:pt x="8918" y="15195"/>
                </a:cubicBezTo>
                <a:cubicBezTo>
                  <a:pt x="9852" y="16292"/>
                  <a:pt x="9842" y="17902"/>
                  <a:pt x="10502" y="19182"/>
                </a:cubicBezTo>
                <a:cubicBezTo>
                  <a:pt x="11359" y="20851"/>
                  <a:pt x="13302" y="21713"/>
                  <a:pt x="15204" y="21713"/>
                </a:cubicBezTo>
                <a:cubicBezTo>
                  <a:pt x="15524" y="21713"/>
                  <a:pt x="15842" y="21689"/>
                  <a:pt x="16154" y="21640"/>
                </a:cubicBezTo>
                <a:cubicBezTo>
                  <a:pt x="18739" y="21239"/>
                  <a:pt x="20689" y="19542"/>
                  <a:pt x="22614" y="17917"/>
                </a:cubicBezTo>
                <a:cubicBezTo>
                  <a:pt x="23173" y="17450"/>
                  <a:pt x="23818" y="17013"/>
                  <a:pt x="24457" y="16577"/>
                </a:cubicBezTo>
                <a:lnTo>
                  <a:pt x="244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44"/>
          <p:cNvSpPr txBox="1"/>
          <p:nvPr>
            <p:ph idx="1" type="subTitle"/>
          </p:nvPr>
        </p:nvSpPr>
        <p:spPr>
          <a:xfrm>
            <a:off x="6178825" y="1739225"/>
            <a:ext cx="2246400" cy="301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1700">
                <a:solidFill>
                  <a:schemeClr val="accent1"/>
                </a:solidFill>
              </a:defRPr>
            </a:lvl1pPr>
            <a:lvl2pPr lvl="1" rtl="0">
              <a:spcBef>
                <a:spcPts val="0"/>
              </a:spcBef>
              <a:spcAft>
                <a:spcPts val="0"/>
              </a:spcAft>
              <a:buNone/>
              <a:defRPr sz="1700"/>
            </a:lvl2pPr>
            <a:lvl3pPr lvl="2" rtl="0">
              <a:spcBef>
                <a:spcPts val="0"/>
              </a:spcBef>
              <a:spcAft>
                <a:spcPts val="0"/>
              </a:spcAft>
              <a:buNone/>
              <a:defRPr sz="1700"/>
            </a:lvl3pPr>
            <a:lvl4pPr lvl="3" rtl="0">
              <a:spcBef>
                <a:spcPts val="0"/>
              </a:spcBef>
              <a:spcAft>
                <a:spcPts val="0"/>
              </a:spcAft>
              <a:buNone/>
              <a:defRPr sz="1700"/>
            </a:lvl4pPr>
            <a:lvl5pPr lvl="4" rtl="0">
              <a:spcBef>
                <a:spcPts val="0"/>
              </a:spcBef>
              <a:spcAft>
                <a:spcPts val="0"/>
              </a:spcAft>
              <a:buNone/>
              <a:defRPr sz="1700"/>
            </a:lvl5pPr>
            <a:lvl6pPr lvl="5" rtl="0">
              <a:spcBef>
                <a:spcPts val="0"/>
              </a:spcBef>
              <a:spcAft>
                <a:spcPts val="0"/>
              </a:spcAft>
              <a:buNone/>
              <a:defRPr sz="1700"/>
            </a:lvl6pPr>
            <a:lvl7pPr lvl="6" rtl="0">
              <a:spcBef>
                <a:spcPts val="0"/>
              </a:spcBef>
              <a:spcAft>
                <a:spcPts val="0"/>
              </a:spcAft>
              <a:buNone/>
              <a:defRPr sz="1700"/>
            </a:lvl7pPr>
            <a:lvl8pPr lvl="7" rtl="0">
              <a:spcBef>
                <a:spcPts val="0"/>
              </a:spcBef>
              <a:spcAft>
                <a:spcPts val="0"/>
              </a:spcAft>
              <a:buNone/>
              <a:defRPr sz="1700"/>
            </a:lvl8pPr>
            <a:lvl9pPr lvl="8" rtl="0">
              <a:spcBef>
                <a:spcPts val="0"/>
              </a:spcBef>
              <a:spcAft>
                <a:spcPts val="0"/>
              </a:spcAft>
              <a:buNone/>
              <a:defRPr sz="1700"/>
            </a:lvl9pPr>
          </a:lstStyle>
          <a:p/>
        </p:txBody>
      </p:sp>
      <p:sp>
        <p:nvSpPr>
          <p:cNvPr id="283" name="Google Shape;283;p44"/>
          <p:cNvSpPr txBox="1"/>
          <p:nvPr>
            <p:ph idx="2" type="subTitle"/>
          </p:nvPr>
        </p:nvSpPr>
        <p:spPr>
          <a:xfrm>
            <a:off x="6178825" y="2177450"/>
            <a:ext cx="2246400" cy="13320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44"/>
          <p:cNvSpPr txBox="1"/>
          <p:nvPr>
            <p:ph idx="3" type="subTitle"/>
          </p:nvPr>
        </p:nvSpPr>
        <p:spPr>
          <a:xfrm>
            <a:off x="6493575" y="3624475"/>
            <a:ext cx="1931700" cy="301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1300">
                <a:solidFill>
                  <a:schemeClr val="accent1"/>
                </a:solidFill>
              </a:defRPr>
            </a:lvl1pPr>
            <a:lvl2pPr lvl="1" rtl="0" algn="l">
              <a:spcBef>
                <a:spcPts val="0"/>
              </a:spcBef>
              <a:spcAft>
                <a:spcPts val="0"/>
              </a:spcAft>
              <a:buNone/>
              <a:defRPr b="1" sz="1300">
                <a:solidFill>
                  <a:schemeClr val="accent1"/>
                </a:solidFill>
              </a:defRPr>
            </a:lvl2pPr>
            <a:lvl3pPr lvl="2" rtl="0" algn="l">
              <a:spcBef>
                <a:spcPts val="0"/>
              </a:spcBef>
              <a:spcAft>
                <a:spcPts val="0"/>
              </a:spcAft>
              <a:buNone/>
              <a:defRPr b="1" sz="1300">
                <a:solidFill>
                  <a:schemeClr val="accent1"/>
                </a:solidFill>
              </a:defRPr>
            </a:lvl3pPr>
            <a:lvl4pPr lvl="3" rtl="0" algn="l">
              <a:spcBef>
                <a:spcPts val="0"/>
              </a:spcBef>
              <a:spcAft>
                <a:spcPts val="0"/>
              </a:spcAft>
              <a:buNone/>
              <a:defRPr b="1" sz="1300">
                <a:solidFill>
                  <a:schemeClr val="accent1"/>
                </a:solidFill>
              </a:defRPr>
            </a:lvl4pPr>
            <a:lvl5pPr lvl="4" rtl="0" algn="l">
              <a:spcBef>
                <a:spcPts val="0"/>
              </a:spcBef>
              <a:spcAft>
                <a:spcPts val="0"/>
              </a:spcAft>
              <a:buNone/>
              <a:defRPr b="1" sz="1300">
                <a:solidFill>
                  <a:schemeClr val="accent1"/>
                </a:solidFill>
              </a:defRPr>
            </a:lvl5pPr>
            <a:lvl6pPr lvl="5" rtl="0" algn="l">
              <a:spcBef>
                <a:spcPts val="0"/>
              </a:spcBef>
              <a:spcAft>
                <a:spcPts val="0"/>
              </a:spcAft>
              <a:buNone/>
              <a:defRPr b="1" sz="1300">
                <a:solidFill>
                  <a:schemeClr val="accent1"/>
                </a:solidFill>
              </a:defRPr>
            </a:lvl6pPr>
            <a:lvl7pPr lvl="6" rtl="0" algn="l">
              <a:spcBef>
                <a:spcPts val="0"/>
              </a:spcBef>
              <a:spcAft>
                <a:spcPts val="0"/>
              </a:spcAft>
              <a:buNone/>
              <a:defRPr b="1" sz="1300">
                <a:solidFill>
                  <a:schemeClr val="accent1"/>
                </a:solidFill>
              </a:defRPr>
            </a:lvl7pPr>
            <a:lvl8pPr lvl="7" rtl="0" algn="l">
              <a:spcBef>
                <a:spcPts val="0"/>
              </a:spcBef>
              <a:spcAft>
                <a:spcPts val="0"/>
              </a:spcAft>
              <a:buNone/>
              <a:defRPr b="1" sz="1300">
                <a:solidFill>
                  <a:schemeClr val="accent1"/>
                </a:solidFill>
              </a:defRPr>
            </a:lvl8pPr>
            <a:lvl9pPr lvl="8" rtl="0" algn="l">
              <a:spcBef>
                <a:spcPts val="0"/>
              </a:spcBef>
              <a:spcAft>
                <a:spcPts val="0"/>
              </a:spcAft>
              <a:buNone/>
              <a:defRPr b="1" sz="1300">
                <a:solidFill>
                  <a:schemeClr val="accent1"/>
                </a:solidFill>
              </a:defRPr>
            </a:lvl9pPr>
          </a:lstStyle>
          <a:p/>
        </p:txBody>
      </p:sp>
      <p:sp>
        <p:nvSpPr>
          <p:cNvPr id="285" name="Google Shape;285;p44"/>
          <p:cNvSpPr txBox="1"/>
          <p:nvPr>
            <p:ph idx="4" type="subTitle"/>
          </p:nvPr>
        </p:nvSpPr>
        <p:spPr>
          <a:xfrm>
            <a:off x="6493575" y="4005475"/>
            <a:ext cx="1962900" cy="3018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1300">
                <a:solidFill>
                  <a:schemeClr val="accent4"/>
                </a:solidFill>
              </a:defRPr>
            </a:lvl1pPr>
            <a:lvl2pPr lvl="1" rtl="0">
              <a:spcBef>
                <a:spcPts val="0"/>
              </a:spcBef>
              <a:spcAft>
                <a:spcPts val="0"/>
              </a:spcAft>
              <a:buNone/>
              <a:defRPr b="1" sz="1300">
                <a:solidFill>
                  <a:schemeClr val="accent4"/>
                </a:solidFill>
              </a:defRPr>
            </a:lvl2pPr>
            <a:lvl3pPr lvl="2" rtl="0">
              <a:spcBef>
                <a:spcPts val="0"/>
              </a:spcBef>
              <a:spcAft>
                <a:spcPts val="0"/>
              </a:spcAft>
              <a:buNone/>
              <a:defRPr b="1" sz="1300">
                <a:solidFill>
                  <a:schemeClr val="accent4"/>
                </a:solidFill>
              </a:defRPr>
            </a:lvl3pPr>
            <a:lvl4pPr lvl="3" rtl="0">
              <a:spcBef>
                <a:spcPts val="0"/>
              </a:spcBef>
              <a:spcAft>
                <a:spcPts val="0"/>
              </a:spcAft>
              <a:buNone/>
              <a:defRPr b="1" sz="1300">
                <a:solidFill>
                  <a:schemeClr val="accent4"/>
                </a:solidFill>
              </a:defRPr>
            </a:lvl4pPr>
            <a:lvl5pPr lvl="4" rtl="0">
              <a:spcBef>
                <a:spcPts val="0"/>
              </a:spcBef>
              <a:spcAft>
                <a:spcPts val="0"/>
              </a:spcAft>
              <a:buNone/>
              <a:defRPr b="1" sz="1300">
                <a:solidFill>
                  <a:schemeClr val="accent4"/>
                </a:solidFill>
              </a:defRPr>
            </a:lvl5pPr>
            <a:lvl6pPr lvl="5" rtl="0">
              <a:spcBef>
                <a:spcPts val="0"/>
              </a:spcBef>
              <a:spcAft>
                <a:spcPts val="0"/>
              </a:spcAft>
              <a:buNone/>
              <a:defRPr b="1" sz="1300">
                <a:solidFill>
                  <a:schemeClr val="accent4"/>
                </a:solidFill>
              </a:defRPr>
            </a:lvl6pPr>
            <a:lvl7pPr lvl="6" rtl="0">
              <a:spcBef>
                <a:spcPts val="0"/>
              </a:spcBef>
              <a:spcAft>
                <a:spcPts val="0"/>
              </a:spcAft>
              <a:buNone/>
              <a:defRPr b="1" sz="1300">
                <a:solidFill>
                  <a:schemeClr val="accent4"/>
                </a:solidFill>
              </a:defRPr>
            </a:lvl7pPr>
            <a:lvl8pPr lvl="7" rtl="0">
              <a:spcBef>
                <a:spcPts val="0"/>
              </a:spcBef>
              <a:spcAft>
                <a:spcPts val="0"/>
              </a:spcAft>
              <a:buNone/>
              <a:defRPr b="1" sz="1300">
                <a:solidFill>
                  <a:schemeClr val="accent4"/>
                </a:solidFill>
              </a:defRPr>
            </a:lvl8pPr>
            <a:lvl9pPr lvl="8" rtl="0">
              <a:spcBef>
                <a:spcPts val="0"/>
              </a:spcBef>
              <a:spcAft>
                <a:spcPts val="0"/>
              </a:spcAft>
              <a:buNone/>
              <a:defRPr b="1" sz="1300">
                <a:solidFill>
                  <a:schemeClr val="accent4"/>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2">
  <p:cSld name="CUSTOM_12">
    <p:spTree>
      <p:nvGrpSpPr>
        <p:cNvPr id="286" name="Shape 286"/>
        <p:cNvGrpSpPr/>
        <p:nvPr/>
      </p:nvGrpSpPr>
      <p:grpSpPr>
        <a:xfrm>
          <a:off x="0" y="0"/>
          <a:ext cx="0" cy="0"/>
          <a:chOff x="0" y="0"/>
          <a:chExt cx="0" cy="0"/>
        </a:xfrm>
      </p:grpSpPr>
      <p:sp>
        <p:nvSpPr>
          <p:cNvPr id="287" name="Google Shape;287;p45"/>
          <p:cNvSpPr txBox="1"/>
          <p:nvPr>
            <p:ph type="title"/>
          </p:nvPr>
        </p:nvSpPr>
        <p:spPr>
          <a:xfrm>
            <a:off x="718400" y="347223"/>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p:txBody>
      </p:sp>
      <p:sp>
        <p:nvSpPr>
          <p:cNvPr id="288" name="Google Shape;288;p45"/>
          <p:cNvSpPr/>
          <p:nvPr/>
        </p:nvSpPr>
        <p:spPr>
          <a:xfrm>
            <a:off x="2524035" y="3756232"/>
            <a:ext cx="6908208" cy="1700729"/>
          </a:xfrm>
          <a:custGeom>
            <a:rect b="b" l="l" r="r" t="t"/>
            <a:pathLst>
              <a:path extrusionOk="0" h="21887" w="88903">
                <a:moveTo>
                  <a:pt x="62470" y="0"/>
                </a:moveTo>
                <a:cubicBezTo>
                  <a:pt x="59743" y="0"/>
                  <a:pt x="57030" y="444"/>
                  <a:pt x="54481" y="1385"/>
                </a:cubicBezTo>
                <a:cubicBezTo>
                  <a:pt x="50266" y="2939"/>
                  <a:pt x="46605" y="5732"/>
                  <a:pt x="42217" y="6794"/>
                </a:cubicBezTo>
                <a:cubicBezTo>
                  <a:pt x="40681" y="7165"/>
                  <a:pt x="39131" y="7309"/>
                  <a:pt x="37571" y="7309"/>
                </a:cubicBezTo>
                <a:cubicBezTo>
                  <a:pt x="32039" y="7309"/>
                  <a:pt x="26379" y="5490"/>
                  <a:pt x="20753" y="5490"/>
                </a:cubicBezTo>
                <a:cubicBezTo>
                  <a:pt x="20319" y="5490"/>
                  <a:pt x="19885" y="5501"/>
                  <a:pt x="19451" y="5524"/>
                </a:cubicBezTo>
                <a:cubicBezTo>
                  <a:pt x="13098" y="5864"/>
                  <a:pt x="6998" y="9064"/>
                  <a:pt x="3388" y="13954"/>
                </a:cubicBezTo>
                <a:cubicBezTo>
                  <a:pt x="1641" y="16321"/>
                  <a:pt x="498" y="19058"/>
                  <a:pt x="0" y="21887"/>
                </a:cubicBezTo>
                <a:lnTo>
                  <a:pt x="88903" y="21887"/>
                </a:lnTo>
                <a:cubicBezTo>
                  <a:pt x="87328" y="15209"/>
                  <a:pt x="83494" y="8937"/>
                  <a:pt x="77669" y="4813"/>
                </a:cubicBezTo>
                <a:cubicBezTo>
                  <a:pt x="73335" y="1745"/>
                  <a:pt x="67876" y="0"/>
                  <a:pt x="62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5"/>
          <p:cNvSpPr/>
          <p:nvPr/>
        </p:nvSpPr>
        <p:spPr>
          <a:xfrm>
            <a:off x="7844296" y="3435620"/>
            <a:ext cx="1149179" cy="1102012"/>
          </a:xfrm>
          <a:custGeom>
            <a:rect b="b" l="l" r="r" t="t"/>
            <a:pathLst>
              <a:path extrusionOk="0" h="14182" w="14789">
                <a:moveTo>
                  <a:pt x="6291" y="1"/>
                </a:moveTo>
                <a:cubicBezTo>
                  <a:pt x="6215" y="1"/>
                  <a:pt x="6140" y="3"/>
                  <a:pt x="6064" y="6"/>
                </a:cubicBezTo>
                <a:cubicBezTo>
                  <a:pt x="3794" y="113"/>
                  <a:pt x="1803" y="1951"/>
                  <a:pt x="1214" y="4140"/>
                </a:cubicBezTo>
                <a:cubicBezTo>
                  <a:pt x="0" y="8629"/>
                  <a:pt x="3789" y="13510"/>
                  <a:pt x="8237" y="14129"/>
                </a:cubicBezTo>
                <a:cubicBezTo>
                  <a:pt x="8491" y="14165"/>
                  <a:pt x="8748" y="14182"/>
                  <a:pt x="9006" y="14182"/>
                </a:cubicBezTo>
                <a:cubicBezTo>
                  <a:pt x="11315" y="14182"/>
                  <a:pt x="13676" y="12800"/>
                  <a:pt x="14265" y="10585"/>
                </a:cubicBezTo>
                <a:cubicBezTo>
                  <a:pt x="14788" y="8614"/>
                  <a:pt x="13889" y="6563"/>
                  <a:pt x="12828" y="4826"/>
                </a:cubicBezTo>
                <a:cubicBezTo>
                  <a:pt x="12071" y="3582"/>
                  <a:pt x="11203" y="2383"/>
                  <a:pt x="10076" y="1469"/>
                </a:cubicBezTo>
                <a:cubicBezTo>
                  <a:pt x="9002" y="603"/>
                  <a:pt x="7664" y="1"/>
                  <a:pt x="6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1">
  <p:cSld name="CUSTOM_13">
    <p:spTree>
      <p:nvGrpSpPr>
        <p:cNvPr id="290" name="Shape 290"/>
        <p:cNvGrpSpPr/>
        <p:nvPr/>
      </p:nvGrpSpPr>
      <p:grpSpPr>
        <a:xfrm>
          <a:off x="0" y="0"/>
          <a:ext cx="0" cy="0"/>
          <a:chOff x="0" y="0"/>
          <a:chExt cx="0" cy="0"/>
        </a:xfrm>
      </p:grpSpPr>
      <p:sp>
        <p:nvSpPr>
          <p:cNvPr id="291" name="Google Shape;291;p46"/>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 name="Google Shape;292;p46"/>
          <p:cNvSpPr/>
          <p:nvPr/>
        </p:nvSpPr>
        <p:spPr>
          <a:xfrm rot="-5033328">
            <a:off x="5726121" y="-1510411"/>
            <a:ext cx="5233712" cy="4453469"/>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6"/>
          <p:cNvSpPr/>
          <p:nvPr/>
        </p:nvSpPr>
        <p:spPr>
          <a:xfrm rot="5875358">
            <a:off x="-2005558" y="1369695"/>
            <a:ext cx="5233775" cy="4453523"/>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background 3">
  <p:cSld name="CUSTOM_14">
    <p:spTree>
      <p:nvGrpSpPr>
        <p:cNvPr id="294" name="Shape 294"/>
        <p:cNvGrpSpPr/>
        <p:nvPr/>
      </p:nvGrpSpPr>
      <p:grpSpPr>
        <a:xfrm>
          <a:off x="0" y="0"/>
          <a:ext cx="0" cy="0"/>
          <a:chOff x="0" y="0"/>
          <a:chExt cx="0" cy="0"/>
        </a:xfrm>
      </p:grpSpPr>
      <p:sp>
        <p:nvSpPr>
          <p:cNvPr id="295" name="Google Shape;295;p47"/>
          <p:cNvSpPr/>
          <p:nvPr/>
        </p:nvSpPr>
        <p:spPr>
          <a:xfrm>
            <a:off x="-2042500" y="-2466975"/>
            <a:ext cx="3914100" cy="391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7"/>
          <p:cNvSpPr txBox="1"/>
          <p:nvPr>
            <p:ph type="title"/>
          </p:nvPr>
        </p:nvSpPr>
        <p:spPr>
          <a:xfrm>
            <a:off x="718500" y="347223"/>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column 2">
  <p:cSld name="CUSTOM_15">
    <p:spTree>
      <p:nvGrpSpPr>
        <p:cNvPr id="297" name="Shape 297"/>
        <p:cNvGrpSpPr/>
        <p:nvPr/>
      </p:nvGrpSpPr>
      <p:grpSpPr>
        <a:xfrm>
          <a:off x="0" y="0"/>
          <a:ext cx="0" cy="0"/>
          <a:chOff x="0" y="0"/>
          <a:chExt cx="0" cy="0"/>
        </a:xfrm>
      </p:grpSpPr>
      <p:sp>
        <p:nvSpPr>
          <p:cNvPr id="298" name="Google Shape;298;p48"/>
          <p:cNvSpPr/>
          <p:nvPr/>
        </p:nvSpPr>
        <p:spPr>
          <a:xfrm rot="9129524">
            <a:off x="-257809" y="3284194"/>
            <a:ext cx="3588893" cy="3021822"/>
          </a:xfrm>
          <a:custGeom>
            <a:rect b="b" l="l" r="r" t="t"/>
            <a:pathLst>
              <a:path extrusionOk="0" h="120879" w="143563">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8"/>
          <p:cNvSpPr/>
          <p:nvPr/>
        </p:nvSpPr>
        <p:spPr>
          <a:xfrm>
            <a:off x="925150" y="3529650"/>
            <a:ext cx="723900" cy="52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8"/>
          <p:cNvSpPr txBox="1"/>
          <p:nvPr>
            <p:ph type="title"/>
          </p:nvPr>
        </p:nvSpPr>
        <p:spPr>
          <a:xfrm>
            <a:off x="611400" y="1659982"/>
            <a:ext cx="3278700" cy="383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301" name="Google Shape;301;p48"/>
          <p:cNvSpPr txBox="1"/>
          <p:nvPr>
            <p:ph idx="1" type="subTitle"/>
          </p:nvPr>
        </p:nvSpPr>
        <p:spPr>
          <a:xfrm>
            <a:off x="632950" y="2290118"/>
            <a:ext cx="3423900" cy="11934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f this template">
  <p:cSld name="CUSTOM_16">
    <p:spTree>
      <p:nvGrpSpPr>
        <p:cNvPr id="302" name="Shape 302"/>
        <p:cNvGrpSpPr/>
        <p:nvPr/>
      </p:nvGrpSpPr>
      <p:grpSpPr>
        <a:xfrm>
          <a:off x="0" y="0"/>
          <a:ext cx="0" cy="0"/>
          <a:chOff x="0" y="0"/>
          <a:chExt cx="0" cy="0"/>
        </a:xfrm>
      </p:grpSpPr>
      <p:sp>
        <p:nvSpPr>
          <p:cNvPr id="303" name="Google Shape;303;p49"/>
          <p:cNvSpPr txBox="1"/>
          <p:nvPr>
            <p:ph type="title"/>
          </p:nvPr>
        </p:nvSpPr>
        <p:spPr>
          <a:xfrm>
            <a:off x="718400" y="346028"/>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49"/>
          <p:cNvSpPr txBox="1"/>
          <p:nvPr>
            <p:ph idx="1" type="subTitle"/>
          </p:nvPr>
        </p:nvSpPr>
        <p:spPr>
          <a:xfrm>
            <a:off x="627884" y="1057869"/>
            <a:ext cx="7901400" cy="35589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four columns">
  <p:cSld name="CUSTOM_17">
    <p:spTree>
      <p:nvGrpSpPr>
        <p:cNvPr id="305" name="Shape 305"/>
        <p:cNvGrpSpPr/>
        <p:nvPr/>
      </p:nvGrpSpPr>
      <p:grpSpPr>
        <a:xfrm>
          <a:off x="0" y="0"/>
          <a:ext cx="0" cy="0"/>
          <a:chOff x="0" y="0"/>
          <a:chExt cx="0" cy="0"/>
        </a:xfrm>
      </p:grpSpPr>
      <p:sp>
        <p:nvSpPr>
          <p:cNvPr id="306" name="Google Shape;306;p50"/>
          <p:cNvSpPr/>
          <p:nvPr/>
        </p:nvSpPr>
        <p:spPr>
          <a:xfrm rot="5766672">
            <a:off x="-2016830" y="1916162"/>
            <a:ext cx="5233712" cy="4453469"/>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0"/>
          <p:cNvSpPr txBox="1"/>
          <p:nvPr>
            <p:ph type="title"/>
          </p:nvPr>
        </p:nvSpPr>
        <p:spPr>
          <a:xfrm>
            <a:off x="718500" y="348450"/>
            <a:ext cx="7707000" cy="766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50"/>
          <p:cNvSpPr txBox="1"/>
          <p:nvPr>
            <p:ph idx="1" type="subTitle"/>
          </p:nvPr>
        </p:nvSpPr>
        <p:spPr>
          <a:xfrm>
            <a:off x="1180181" y="1713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309" name="Google Shape;309;p50"/>
          <p:cNvSpPr txBox="1"/>
          <p:nvPr>
            <p:ph idx="2" type="subTitle"/>
          </p:nvPr>
        </p:nvSpPr>
        <p:spPr>
          <a:xfrm>
            <a:off x="886631" y="1956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310" name="Google Shape;310;p50"/>
          <p:cNvSpPr txBox="1"/>
          <p:nvPr>
            <p:ph idx="3" type="subTitle"/>
          </p:nvPr>
        </p:nvSpPr>
        <p:spPr>
          <a:xfrm>
            <a:off x="1180181" y="3237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311" name="Google Shape;311;p50"/>
          <p:cNvSpPr txBox="1"/>
          <p:nvPr>
            <p:ph idx="4" type="subTitle"/>
          </p:nvPr>
        </p:nvSpPr>
        <p:spPr>
          <a:xfrm>
            <a:off x="886631" y="3480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50"/>
          <p:cNvSpPr txBox="1"/>
          <p:nvPr>
            <p:ph idx="5" type="subTitle"/>
          </p:nvPr>
        </p:nvSpPr>
        <p:spPr>
          <a:xfrm>
            <a:off x="5943319" y="3237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313" name="Google Shape;313;p50"/>
          <p:cNvSpPr txBox="1"/>
          <p:nvPr>
            <p:ph idx="6" type="subTitle"/>
          </p:nvPr>
        </p:nvSpPr>
        <p:spPr>
          <a:xfrm>
            <a:off x="5649769" y="3480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50"/>
          <p:cNvSpPr txBox="1"/>
          <p:nvPr>
            <p:ph idx="7" type="subTitle"/>
          </p:nvPr>
        </p:nvSpPr>
        <p:spPr>
          <a:xfrm>
            <a:off x="5943319" y="1713394"/>
            <a:ext cx="20205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1800">
                <a:solidFill>
                  <a:schemeClr val="accent1"/>
                </a:solidFill>
                <a:latin typeface="Helvetica Neue"/>
                <a:ea typeface="Helvetica Neue"/>
                <a:cs typeface="Helvetica Neue"/>
                <a:sym typeface="Helvetica Neue"/>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p:txBody>
      </p:sp>
      <p:sp>
        <p:nvSpPr>
          <p:cNvPr id="315" name="Google Shape;315;p50"/>
          <p:cNvSpPr txBox="1"/>
          <p:nvPr>
            <p:ph idx="8" type="subTitle"/>
          </p:nvPr>
        </p:nvSpPr>
        <p:spPr>
          <a:xfrm>
            <a:off x="5649769" y="1956750"/>
            <a:ext cx="2607600" cy="63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50"/>
          <p:cNvSpPr/>
          <p:nvPr/>
        </p:nvSpPr>
        <p:spPr>
          <a:xfrm rot="-6776231">
            <a:off x="5379710" y="-1534247"/>
            <a:ext cx="5233928" cy="4453653"/>
          </a:xfrm>
          <a:custGeom>
            <a:rect b="b" l="l" r="r" t="t"/>
            <a:pathLst>
              <a:path extrusionOk="0" h="171468" w="201509">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only">
  <p:cSld name="CUSTOM_18">
    <p:spTree>
      <p:nvGrpSpPr>
        <p:cNvPr id="317" name="Shape 317"/>
        <p:cNvGrpSpPr/>
        <p:nvPr/>
      </p:nvGrpSpPr>
      <p:grpSpPr>
        <a:xfrm>
          <a:off x="0" y="0"/>
          <a:ext cx="0" cy="0"/>
          <a:chOff x="0" y="0"/>
          <a:chExt cx="0" cy="0"/>
        </a:xfrm>
      </p:grpSpPr>
      <p:sp>
        <p:nvSpPr>
          <p:cNvPr id="318" name="Google Shape;318;p51"/>
          <p:cNvSpPr txBox="1"/>
          <p:nvPr>
            <p:ph type="title"/>
          </p:nvPr>
        </p:nvSpPr>
        <p:spPr>
          <a:xfrm>
            <a:off x="718400" y="348467"/>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only 3">
  <p:cSld name="CUSTOM_18_1">
    <p:spTree>
      <p:nvGrpSpPr>
        <p:cNvPr id="319" name="Shape 319"/>
        <p:cNvGrpSpPr/>
        <p:nvPr/>
      </p:nvGrpSpPr>
      <p:grpSpPr>
        <a:xfrm>
          <a:off x="0" y="0"/>
          <a:ext cx="0" cy="0"/>
          <a:chOff x="0" y="0"/>
          <a:chExt cx="0" cy="0"/>
        </a:xfrm>
      </p:grpSpPr>
      <p:sp>
        <p:nvSpPr>
          <p:cNvPr id="320" name="Google Shape;320;p52"/>
          <p:cNvSpPr/>
          <p:nvPr/>
        </p:nvSpPr>
        <p:spPr>
          <a:xfrm flipH="1" rot="10800000">
            <a:off x="-2421723" y="-245709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321" name="Google Shape;321;p52"/>
          <p:cNvSpPr/>
          <p:nvPr/>
        </p:nvSpPr>
        <p:spPr>
          <a:xfrm flipH="1" rot="-10083919">
            <a:off x="-1271890" y="-873657"/>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2"/>
          <p:cNvSpPr/>
          <p:nvPr/>
        </p:nvSpPr>
        <p:spPr>
          <a:xfrm flipH="1" rot="10800000">
            <a:off x="-313100" y="644219"/>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2"/>
          <p:cNvSpPr txBox="1"/>
          <p:nvPr>
            <p:ph type="title"/>
          </p:nvPr>
        </p:nvSpPr>
        <p:spPr>
          <a:xfrm>
            <a:off x="718400" y="348467"/>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column 3">
  <p:cSld name="CUSTOM_19">
    <p:spTree>
      <p:nvGrpSpPr>
        <p:cNvPr id="324" name="Shape 324"/>
        <p:cNvGrpSpPr/>
        <p:nvPr/>
      </p:nvGrpSpPr>
      <p:grpSpPr>
        <a:xfrm>
          <a:off x="0" y="0"/>
          <a:ext cx="0" cy="0"/>
          <a:chOff x="0" y="0"/>
          <a:chExt cx="0" cy="0"/>
        </a:xfrm>
      </p:grpSpPr>
      <p:sp>
        <p:nvSpPr>
          <p:cNvPr id="325" name="Google Shape;325;p53"/>
          <p:cNvSpPr/>
          <p:nvPr/>
        </p:nvSpPr>
        <p:spPr>
          <a:xfrm flipH="1" rot="-5320285">
            <a:off x="-2213136" y="-1585"/>
            <a:ext cx="4443570" cy="1955535"/>
          </a:xfrm>
          <a:custGeom>
            <a:rect b="b" l="l" r="r" t="t"/>
            <a:pathLst>
              <a:path extrusionOk="0" h="140902" w="303027">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3"/>
          <p:cNvSpPr txBox="1"/>
          <p:nvPr>
            <p:ph type="title"/>
          </p:nvPr>
        </p:nvSpPr>
        <p:spPr>
          <a:xfrm>
            <a:off x="718400" y="346331"/>
            <a:ext cx="7707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53"/>
          <p:cNvSpPr txBox="1"/>
          <p:nvPr>
            <p:ph idx="1" type="subTitle"/>
          </p:nvPr>
        </p:nvSpPr>
        <p:spPr>
          <a:xfrm>
            <a:off x="1919100" y="3825908"/>
            <a:ext cx="5305800" cy="8970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highlight>
                  <a:schemeClr val="lt1"/>
                </a:highlight>
              </a:defRPr>
            </a:lvl1pPr>
            <a:lvl2pPr lvl="1" rtl="0">
              <a:spcBef>
                <a:spcPts val="0"/>
              </a:spcBef>
              <a:spcAft>
                <a:spcPts val="0"/>
              </a:spcAft>
              <a:buNone/>
              <a:defRPr>
                <a:highlight>
                  <a:schemeClr val="lt1"/>
                </a:highlight>
              </a:defRPr>
            </a:lvl2pPr>
            <a:lvl3pPr lvl="2" rtl="0">
              <a:spcBef>
                <a:spcPts val="0"/>
              </a:spcBef>
              <a:spcAft>
                <a:spcPts val="0"/>
              </a:spcAft>
              <a:buNone/>
              <a:defRPr>
                <a:highlight>
                  <a:schemeClr val="lt1"/>
                </a:highlight>
              </a:defRPr>
            </a:lvl3pPr>
            <a:lvl4pPr lvl="3" rtl="0">
              <a:spcBef>
                <a:spcPts val="0"/>
              </a:spcBef>
              <a:spcAft>
                <a:spcPts val="0"/>
              </a:spcAft>
              <a:buNone/>
              <a:defRPr>
                <a:highlight>
                  <a:schemeClr val="lt1"/>
                </a:highlight>
              </a:defRPr>
            </a:lvl4pPr>
            <a:lvl5pPr lvl="4" rtl="0">
              <a:spcBef>
                <a:spcPts val="0"/>
              </a:spcBef>
              <a:spcAft>
                <a:spcPts val="0"/>
              </a:spcAft>
              <a:buNone/>
              <a:defRPr>
                <a:highlight>
                  <a:schemeClr val="lt1"/>
                </a:highlight>
              </a:defRPr>
            </a:lvl5pPr>
            <a:lvl6pPr lvl="5" rtl="0">
              <a:spcBef>
                <a:spcPts val="0"/>
              </a:spcBef>
              <a:spcAft>
                <a:spcPts val="0"/>
              </a:spcAft>
              <a:buNone/>
              <a:defRPr>
                <a:highlight>
                  <a:schemeClr val="lt1"/>
                </a:highlight>
              </a:defRPr>
            </a:lvl6pPr>
            <a:lvl7pPr lvl="6" rtl="0">
              <a:spcBef>
                <a:spcPts val="0"/>
              </a:spcBef>
              <a:spcAft>
                <a:spcPts val="0"/>
              </a:spcAft>
              <a:buNone/>
              <a:defRPr>
                <a:highlight>
                  <a:schemeClr val="lt1"/>
                </a:highlight>
              </a:defRPr>
            </a:lvl7pPr>
            <a:lvl8pPr lvl="7" rtl="0">
              <a:spcBef>
                <a:spcPts val="0"/>
              </a:spcBef>
              <a:spcAft>
                <a:spcPts val="0"/>
              </a:spcAft>
              <a:buNone/>
              <a:defRPr>
                <a:highlight>
                  <a:schemeClr val="lt1"/>
                </a:highlight>
              </a:defRPr>
            </a:lvl8pPr>
            <a:lvl9pPr lvl="8" rtl="0">
              <a:spcBef>
                <a:spcPts val="0"/>
              </a:spcBef>
              <a:spcAft>
                <a:spcPts val="0"/>
              </a:spcAft>
              <a:buNone/>
              <a:defRPr>
                <a:highlight>
                  <a:schemeClr val="lt1"/>
                </a:highlight>
              </a:defRPr>
            </a:lvl9pPr>
          </a:lstStyle>
          <a:p/>
        </p:txBody>
      </p:sp>
      <p:sp>
        <p:nvSpPr>
          <p:cNvPr id="328" name="Google Shape;328;p53"/>
          <p:cNvSpPr/>
          <p:nvPr/>
        </p:nvSpPr>
        <p:spPr>
          <a:xfrm flipH="1" rot="-3755545">
            <a:off x="4997871" y="2946773"/>
            <a:ext cx="6474385" cy="2849132"/>
          </a:xfrm>
          <a:custGeom>
            <a:rect b="b" l="l" r="r" t="t"/>
            <a:pathLst>
              <a:path extrusionOk="0" h="140902" w="303027">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only 2">
  <p:cSld name="CUSTOM_1_1">
    <p:spTree>
      <p:nvGrpSpPr>
        <p:cNvPr id="329" name="Shape 329"/>
        <p:cNvGrpSpPr/>
        <p:nvPr/>
      </p:nvGrpSpPr>
      <p:grpSpPr>
        <a:xfrm>
          <a:off x="0" y="0"/>
          <a:ext cx="0" cy="0"/>
          <a:chOff x="0" y="0"/>
          <a:chExt cx="0" cy="0"/>
        </a:xfrm>
      </p:grpSpPr>
      <p:sp>
        <p:nvSpPr>
          <p:cNvPr id="330" name="Google Shape;33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31" name="Google Shape;331;p54"/>
          <p:cNvSpPr/>
          <p:nvPr/>
        </p:nvSpPr>
        <p:spPr>
          <a:xfrm>
            <a:off x="-394275" y="-335266"/>
            <a:ext cx="4812353" cy="1390524"/>
          </a:xfrm>
          <a:custGeom>
            <a:rect b="b" l="l" r="r" t="t"/>
            <a:pathLst>
              <a:path extrusionOk="0" h="85729" w="259461">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54"/>
          <p:cNvGrpSpPr/>
          <p:nvPr/>
        </p:nvGrpSpPr>
        <p:grpSpPr>
          <a:xfrm flipH="1">
            <a:off x="8249902" y="4210039"/>
            <a:ext cx="817388" cy="1087138"/>
            <a:chOff x="6377563" y="1659325"/>
            <a:chExt cx="1152225" cy="1532475"/>
          </a:xfrm>
        </p:grpSpPr>
        <p:sp>
          <p:nvSpPr>
            <p:cNvPr id="333" name="Google Shape;333;p54"/>
            <p:cNvSpPr/>
            <p:nvPr/>
          </p:nvSpPr>
          <p:spPr>
            <a:xfrm rot="10800000">
              <a:off x="6377563" y="1659325"/>
              <a:ext cx="1152225" cy="1532475"/>
            </a:xfrm>
            <a:custGeom>
              <a:rect b="b" l="l" r="r" t="t"/>
              <a:pathLst>
                <a:path extrusionOk="0" h="61299" w="46089">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4"/>
            <p:cNvSpPr/>
            <p:nvPr/>
          </p:nvSpPr>
          <p:spPr>
            <a:xfrm rot="10800000">
              <a:off x="6828538" y="1804900"/>
              <a:ext cx="386325" cy="1382900"/>
            </a:xfrm>
            <a:custGeom>
              <a:rect b="b" l="l" r="r" t="t"/>
              <a:pathLst>
                <a:path extrusionOk="0" h="55316" w="15453">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4"/>
            <p:cNvSpPr/>
            <p:nvPr/>
          </p:nvSpPr>
          <p:spPr>
            <a:xfrm rot="10800000">
              <a:off x="6762963" y="2294825"/>
              <a:ext cx="343050" cy="275900"/>
            </a:xfrm>
            <a:custGeom>
              <a:rect b="b" l="l" r="r" t="t"/>
              <a:pathLst>
                <a:path extrusionOk="0" h="11036" w="13722">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54"/>
          <p:cNvGrpSpPr/>
          <p:nvPr/>
        </p:nvGrpSpPr>
        <p:grpSpPr>
          <a:xfrm flipH="1">
            <a:off x="8630897" y="4019552"/>
            <a:ext cx="608258" cy="1193779"/>
            <a:chOff x="7090388" y="1362675"/>
            <a:chExt cx="913575" cy="1793000"/>
          </a:xfrm>
        </p:grpSpPr>
        <p:sp>
          <p:nvSpPr>
            <p:cNvPr id="337" name="Google Shape;337;p54"/>
            <p:cNvSpPr/>
            <p:nvPr/>
          </p:nvSpPr>
          <p:spPr>
            <a:xfrm rot="10800000">
              <a:off x="7090388" y="1362675"/>
              <a:ext cx="913575" cy="1793000"/>
            </a:xfrm>
            <a:custGeom>
              <a:rect b="b" l="l" r="r" t="t"/>
              <a:pathLst>
                <a:path extrusionOk="0" h="71720" w="36543">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4"/>
            <p:cNvSpPr/>
            <p:nvPr/>
          </p:nvSpPr>
          <p:spPr>
            <a:xfrm rot="10800000">
              <a:off x="7260338" y="1480350"/>
              <a:ext cx="487575" cy="1500325"/>
            </a:xfrm>
            <a:custGeom>
              <a:rect b="b" l="l" r="r" t="t"/>
              <a:pathLst>
                <a:path extrusionOk="0" h="60013" w="19503">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54"/>
          <p:cNvSpPr txBox="1"/>
          <p:nvPr>
            <p:ph type="title"/>
          </p:nvPr>
        </p:nvSpPr>
        <p:spPr>
          <a:xfrm>
            <a:off x="724050" y="347825"/>
            <a:ext cx="7695900" cy="481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wo columns 2">
  <p:cSld name="ONE_COLUMN_TEXT_1">
    <p:spTree>
      <p:nvGrpSpPr>
        <p:cNvPr id="340" name="Shape 340"/>
        <p:cNvGrpSpPr/>
        <p:nvPr/>
      </p:nvGrpSpPr>
      <p:grpSpPr>
        <a:xfrm>
          <a:off x="0" y="0"/>
          <a:ext cx="0" cy="0"/>
          <a:chOff x="0" y="0"/>
          <a:chExt cx="0" cy="0"/>
        </a:xfrm>
      </p:grpSpPr>
      <p:grpSp>
        <p:nvGrpSpPr>
          <p:cNvPr id="341" name="Google Shape;341;p55"/>
          <p:cNvGrpSpPr/>
          <p:nvPr/>
        </p:nvGrpSpPr>
        <p:grpSpPr>
          <a:xfrm>
            <a:off x="-1376573" y="-336035"/>
            <a:ext cx="8278950" cy="6237040"/>
            <a:chOff x="-1376573" y="-336035"/>
            <a:chExt cx="8278950" cy="6237040"/>
          </a:xfrm>
        </p:grpSpPr>
        <p:sp>
          <p:nvSpPr>
            <p:cNvPr id="342" name="Google Shape;342;p55"/>
            <p:cNvSpPr/>
            <p:nvPr/>
          </p:nvSpPr>
          <p:spPr>
            <a:xfrm>
              <a:off x="-1376573" y="-33603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343" name="Google Shape;343;p55"/>
            <p:cNvSpPr/>
            <p:nvPr/>
          </p:nvSpPr>
          <p:spPr>
            <a:xfrm rot="-716081">
              <a:off x="-690140" y="3126860"/>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5"/>
            <p:cNvSpPr/>
            <p:nvPr/>
          </p:nvSpPr>
          <p:spPr>
            <a:xfrm>
              <a:off x="342900" y="3304925"/>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55"/>
          <p:cNvSpPr txBox="1"/>
          <p:nvPr>
            <p:ph type="title"/>
          </p:nvPr>
        </p:nvSpPr>
        <p:spPr>
          <a:xfrm>
            <a:off x="718350" y="343023"/>
            <a:ext cx="7707300" cy="615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346" name="Google Shape;346;p55"/>
          <p:cNvSpPr txBox="1"/>
          <p:nvPr>
            <p:ph idx="1" type="subTitle"/>
          </p:nvPr>
        </p:nvSpPr>
        <p:spPr>
          <a:xfrm>
            <a:off x="5346675" y="1758400"/>
            <a:ext cx="3155100" cy="8151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347" name="Google Shape;347;p55"/>
          <p:cNvSpPr txBox="1"/>
          <p:nvPr>
            <p:ph idx="2" type="subTitle"/>
          </p:nvPr>
        </p:nvSpPr>
        <p:spPr>
          <a:xfrm>
            <a:off x="5347856" y="1444050"/>
            <a:ext cx="1515600" cy="3285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1800">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55"/>
          <p:cNvSpPr txBox="1"/>
          <p:nvPr>
            <p:ph idx="3" type="subTitle"/>
          </p:nvPr>
        </p:nvSpPr>
        <p:spPr>
          <a:xfrm>
            <a:off x="5357525" y="3340389"/>
            <a:ext cx="3155100" cy="8151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349" name="Google Shape;349;p55"/>
          <p:cNvSpPr txBox="1"/>
          <p:nvPr>
            <p:ph idx="4" type="subTitle"/>
          </p:nvPr>
        </p:nvSpPr>
        <p:spPr>
          <a:xfrm>
            <a:off x="5351399" y="3033050"/>
            <a:ext cx="1515600" cy="3285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1800">
                <a:solidFill>
                  <a:schemeClr val="accen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_1">
    <p:spTree>
      <p:nvGrpSpPr>
        <p:cNvPr id="350" name="Shape 350"/>
        <p:cNvGrpSpPr/>
        <p:nvPr/>
      </p:nvGrpSpPr>
      <p:grpSpPr>
        <a:xfrm>
          <a:off x="0" y="0"/>
          <a:ext cx="0" cy="0"/>
          <a:chOff x="0" y="0"/>
          <a:chExt cx="0" cy="0"/>
        </a:xfrm>
      </p:grpSpPr>
      <p:grpSp>
        <p:nvGrpSpPr>
          <p:cNvPr id="351" name="Google Shape;351;p56"/>
          <p:cNvGrpSpPr/>
          <p:nvPr/>
        </p:nvGrpSpPr>
        <p:grpSpPr>
          <a:xfrm>
            <a:off x="-1376573" y="-336035"/>
            <a:ext cx="8278950" cy="6237040"/>
            <a:chOff x="-1376573" y="-336035"/>
            <a:chExt cx="8278950" cy="6237040"/>
          </a:xfrm>
        </p:grpSpPr>
        <p:sp>
          <p:nvSpPr>
            <p:cNvPr id="352" name="Google Shape;352;p56"/>
            <p:cNvSpPr/>
            <p:nvPr/>
          </p:nvSpPr>
          <p:spPr>
            <a:xfrm>
              <a:off x="-1376573" y="-336035"/>
              <a:ext cx="8278950" cy="6047100"/>
            </a:xfrm>
            <a:custGeom>
              <a:rect b="b" l="l" r="r" t="t"/>
              <a:pathLst>
                <a:path extrusionOk="0" h="241884" w="331158">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chemeClr val="dk1"/>
            </a:solidFill>
            <a:ln>
              <a:noFill/>
            </a:ln>
          </p:spPr>
        </p:sp>
        <p:sp>
          <p:nvSpPr>
            <p:cNvPr id="353" name="Google Shape;353;p56"/>
            <p:cNvSpPr/>
            <p:nvPr/>
          </p:nvSpPr>
          <p:spPr>
            <a:xfrm rot="-716081">
              <a:off x="-690140" y="3126860"/>
              <a:ext cx="2729545" cy="2519141"/>
            </a:xfrm>
            <a:custGeom>
              <a:rect b="b" l="l" r="r" t="t"/>
              <a:pathLst>
                <a:path extrusionOk="0" h="100764" w="10918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6"/>
            <p:cNvSpPr/>
            <p:nvPr/>
          </p:nvSpPr>
          <p:spPr>
            <a:xfrm>
              <a:off x="342900" y="3304925"/>
              <a:ext cx="866700" cy="809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56"/>
          <p:cNvSpPr txBox="1"/>
          <p:nvPr>
            <p:ph type="title"/>
          </p:nvPr>
        </p:nvSpPr>
        <p:spPr>
          <a:xfrm>
            <a:off x="600401" y="1443224"/>
            <a:ext cx="2788500" cy="615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400"/>
              <a:buNone/>
              <a:defRPr sz="2400"/>
            </a:lvl2pPr>
            <a:lvl3pPr lvl="2" rtl="0" algn="l">
              <a:spcBef>
                <a:spcPts val="0"/>
              </a:spcBef>
              <a:spcAft>
                <a:spcPts val="0"/>
              </a:spcAft>
              <a:buSzPts val="2400"/>
              <a:buNone/>
              <a:defRPr sz="2400"/>
            </a:lvl3pPr>
            <a:lvl4pPr lvl="3" rtl="0" algn="l">
              <a:spcBef>
                <a:spcPts val="0"/>
              </a:spcBef>
              <a:spcAft>
                <a:spcPts val="0"/>
              </a:spcAft>
              <a:buSzPts val="2400"/>
              <a:buNone/>
              <a:defRPr sz="2400"/>
            </a:lvl4pPr>
            <a:lvl5pPr lvl="4" rtl="0" algn="l">
              <a:spcBef>
                <a:spcPts val="0"/>
              </a:spcBef>
              <a:spcAft>
                <a:spcPts val="0"/>
              </a:spcAft>
              <a:buSzPts val="2400"/>
              <a:buNone/>
              <a:defRPr sz="2400"/>
            </a:lvl5pPr>
            <a:lvl6pPr lvl="5" rtl="0" algn="l">
              <a:spcBef>
                <a:spcPts val="0"/>
              </a:spcBef>
              <a:spcAft>
                <a:spcPts val="0"/>
              </a:spcAft>
              <a:buSzPts val="2400"/>
              <a:buNone/>
              <a:defRPr sz="2400"/>
            </a:lvl6pPr>
            <a:lvl7pPr lvl="6" rtl="0" algn="l">
              <a:spcBef>
                <a:spcPts val="0"/>
              </a:spcBef>
              <a:spcAft>
                <a:spcPts val="0"/>
              </a:spcAft>
              <a:buSzPts val="2400"/>
              <a:buNone/>
              <a:defRPr sz="2400"/>
            </a:lvl7pPr>
            <a:lvl8pPr lvl="7" rtl="0" algn="l">
              <a:spcBef>
                <a:spcPts val="0"/>
              </a:spcBef>
              <a:spcAft>
                <a:spcPts val="0"/>
              </a:spcAft>
              <a:buSzPts val="2400"/>
              <a:buNone/>
              <a:defRPr sz="2400"/>
            </a:lvl8pPr>
            <a:lvl9pPr lvl="8" rtl="0" algn="l">
              <a:spcBef>
                <a:spcPts val="0"/>
              </a:spcBef>
              <a:spcAft>
                <a:spcPts val="0"/>
              </a:spcAft>
              <a:buSzPts val="2400"/>
              <a:buNone/>
              <a:defRPr sz="2400"/>
            </a:lvl9pPr>
          </a:lstStyle>
          <a:p/>
        </p:txBody>
      </p:sp>
      <p:sp>
        <p:nvSpPr>
          <p:cNvPr id="356" name="Google Shape;356;p56"/>
          <p:cNvSpPr txBox="1"/>
          <p:nvPr>
            <p:ph idx="1" type="subTitle"/>
          </p:nvPr>
        </p:nvSpPr>
        <p:spPr>
          <a:xfrm>
            <a:off x="627980" y="2199150"/>
            <a:ext cx="3423900" cy="11490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_1">
    <p:spTree>
      <p:nvGrpSpPr>
        <p:cNvPr id="357" name="Shape 357"/>
        <p:cNvGrpSpPr/>
        <p:nvPr/>
      </p:nvGrpSpPr>
      <p:grpSpPr>
        <a:xfrm>
          <a:off x="0" y="0"/>
          <a:ext cx="0" cy="0"/>
          <a:chOff x="0" y="0"/>
          <a:chExt cx="0" cy="0"/>
        </a:xfrm>
      </p:grpSpPr>
      <p:sp>
        <p:nvSpPr>
          <p:cNvPr id="358" name="Google Shape;358;p57"/>
          <p:cNvSpPr/>
          <p:nvPr/>
        </p:nvSpPr>
        <p:spPr>
          <a:xfrm>
            <a:off x="-73650" y="-11150"/>
            <a:ext cx="9228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7"/>
          <p:cNvSpPr/>
          <p:nvPr/>
        </p:nvSpPr>
        <p:spPr>
          <a:xfrm>
            <a:off x="1430400" y="653850"/>
            <a:ext cx="6283200" cy="383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a:off x="1430400" y="1371450"/>
            <a:ext cx="1147200" cy="39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 name="Google Shape;362;p57"/>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11">
    <p:bg>
      <p:bgPr>
        <a:solidFill>
          <a:srgbClr val="FFFFFF"/>
        </a:solidFill>
      </p:bgPr>
    </p:bg>
    <p:spTree>
      <p:nvGrpSpPr>
        <p:cNvPr id="363" name="Shape 363"/>
        <p:cNvGrpSpPr/>
        <p:nvPr/>
      </p:nvGrpSpPr>
      <p:grpSpPr>
        <a:xfrm>
          <a:off x="0" y="0"/>
          <a:ext cx="0" cy="0"/>
          <a:chOff x="0" y="0"/>
          <a:chExt cx="0" cy="0"/>
        </a:xfrm>
      </p:grpSpPr>
      <p:sp>
        <p:nvSpPr>
          <p:cNvPr id="364" name="Google Shape;364;p58"/>
          <p:cNvSpPr/>
          <p:nvPr/>
        </p:nvSpPr>
        <p:spPr>
          <a:xfrm>
            <a:off x="0" y="0"/>
            <a:ext cx="91440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58"/>
          <p:cNvGrpSpPr/>
          <p:nvPr/>
        </p:nvGrpSpPr>
        <p:grpSpPr>
          <a:xfrm>
            <a:off x="386075" y="403061"/>
            <a:ext cx="1354500" cy="137700"/>
            <a:chOff x="386075" y="419725"/>
            <a:chExt cx="1354500" cy="137700"/>
          </a:xfrm>
        </p:grpSpPr>
        <p:sp>
          <p:nvSpPr>
            <p:cNvPr id="366" name="Google Shape;366;p58"/>
            <p:cNvSpPr/>
            <p:nvPr/>
          </p:nvSpPr>
          <p:spPr>
            <a:xfrm>
              <a:off x="386075" y="4197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8"/>
            <p:cNvSpPr/>
            <p:nvPr/>
          </p:nvSpPr>
          <p:spPr>
            <a:xfrm>
              <a:off x="38607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8"/>
            <p:cNvSpPr/>
            <p:nvPr/>
          </p:nvSpPr>
          <p:spPr>
            <a:xfrm>
              <a:off x="68720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58"/>
          <p:cNvSpPr txBox="1"/>
          <p:nvPr>
            <p:ph type="title"/>
          </p:nvPr>
        </p:nvSpPr>
        <p:spPr>
          <a:xfrm>
            <a:off x="311700" y="633225"/>
            <a:ext cx="3127500" cy="7923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sz="1800">
                <a:solidFill>
                  <a:srgbClr val="FFFFFF"/>
                </a:solidFill>
              </a:defRPr>
            </a:lvl1pPr>
            <a:lvl2pPr lvl="1" rtl="0" algn="l">
              <a:lnSpc>
                <a:spcPct val="100000"/>
              </a:lnSpc>
              <a:spcBef>
                <a:spcPts val="0"/>
              </a:spcBef>
              <a:spcAft>
                <a:spcPts val="0"/>
              </a:spcAft>
              <a:buNone/>
              <a:defRPr sz="1800">
                <a:solidFill>
                  <a:srgbClr val="FFFFFF"/>
                </a:solidFill>
              </a:defRPr>
            </a:lvl2pPr>
            <a:lvl3pPr lvl="2" rtl="0" algn="l">
              <a:lnSpc>
                <a:spcPct val="100000"/>
              </a:lnSpc>
              <a:spcBef>
                <a:spcPts val="0"/>
              </a:spcBef>
              <a:spcAft>
                <a:spcPts val="0"/>
              </a:spcAft>
              <a:buNone/>
              <a:defRPr sz="1800">
                <a:solidFill>
                  <a:srgbClr val="FFFFFF"/>
                </a:solidFill>
              </a:defRPr>
            </a:lvl3pPr>
            <a:lvl4pPr lvl="3" rtl="0" algn="l">
              <a:lnSpc>
                <a:spcPct val="100000"/>
              </a:lnSpc>
              <a:spcBef>
                <a:spcPts val="0"/>
              </a:spcBef>
              <a:spcAft>
                <a:spcPts val="0"/>
              </a:spcAft>
              <a:buNone/>
              <a:defRPr sz="1800">
                <a:solidFill>
                  <a:srgbClr val="FFFFFF"/>
                </a:solidFill>
              </a:defRPr>
            </a:lvl4pPr>
            <a:lvl5pPr lvl="4" rtl="0" algn="l">
              <a:lnSpc>
                <a:spcPct val="100000"/>
              </a:lnSpc>
              <a:spcBef>
                <a:spcPts val="0"/>
              </a:spcBef>
              <a:spcAft>
                <a:spcPts val="0"/>
              </a:spcAft>
              <a:buNone/>
              <a:defRPr sz="1800">
                <a:solidFill>
                  <a:srgbClr val="FFFFFF"/>
                </a:solidFill>
              </a:defRPr>
            </a:lvl5pPr>
            <a:lvl6pPr lvl="5" rtl="0" algn="l">
              <a:lnSpc>
                <a:spcPct val="100000"/>
              </a:lnSpc>
              <a:spcBef>
                <a:spcPts val="0"/>
              </a:spcBef>
              <a:spcAft>
                <a:spcPts val="0"/>
              </a:spcAft>
              <a:buNone/>
              <a:defRPr sz="1800">
                <a:solidFill>
                  <a:srgbClr val="FFFFFF"/>
                </a:solidFill>
              </a:defRPr>
            </a:lvl6pPr>
            <a:lvl7pPr lvl="6" rtl="0" algn="l">
              <a:lnSpc>
                <a:spcPct val="100000"/>
              </a:lnSpc>
              <a:spcBef>
                <a:spcPts val="0"/>
              </a:spcBef>
              <a:spcAft>
                <a:spcPts val="0"/>
              </a:spcAft>
              <a:buNone/>
              <a:defRPr sz="1800">
                <a:solidFill>
                  <a:srgbClr val="FFFFFF"/>
                </a:solidFill>
              </a:defRPr>
            </a:lvl7pPr>
            <a:lvl8pPr lvl="7" rtl="0" algn="l">
              <a:lnSpc>
                <a:spcPct val="100000"/>
              </a:lnSpc>
              <a:spcBef>
                <a:spcPts val="0"/>
              </a:spcBef>
              <a:spcAft>
                <a:spcPts val="0"/>
              </a:spcAft>
              <a:buNone/>
              <a:defRPr sz="1800">
                <a:solidFill>
                  <a:srgbClr val="FFFFFF"/>
                </a:solidFill>
              </a:defRPr>
            </a:lvl8pPr>
            <a:lvl9pPr lvl="8" rtl="0" algn="l">
              <a:lnSpc>
                <a:spcPct val="100000"/>
              </a:lnSpc>
              <a:spcBef>
                <a:spcPts val="0"/>
              </a:spcBef>
              <a:spcAft>
                <a:spcPts val="0"/>
              </a:spcAft>
              <a:buNone/>
              <a:defRPr sz="1800">
                <a:solidFill>
                  <a:srgbClr val="FFFFFF"/>
                </a:solidFill>
              </a:defRPr>
            </a:lvl9pPr>
          </a:lstStyle>
          <a:p/>
        </p:txBody>
      </p:sp>
      <p:sp>
        <p:nvSpPr>
          <p:cNvPr id="370" name="Google Shape;370;p58"/>
          <p:cNvSpPr txBox="1"/>
          <p:nvPr>
            <p:ph idx="1" type="body"/>
          </p:nvPr>
        </p:nvSpPr>
        <p:spPr>
          <a:xfrm>
            <a:off x="311700" y="1432425"/>
            <a:ext cx="3127500" cy="3365700"/>
          </a:xfrm>
          <a:prstGeom prst="rect">
            <a:avLst/>
          </a:prstGeom>
          <a:noFill/>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rgbClr val="E8FDFE"/>
              </a:buClr>
              <a:buSzPts val="1200"/>
              <a:buChar char="●"/>
              <a:defRPr sz="1200">
                <a:solidFill>
                  <a:srgbClr val="E8FDFE"/>
                </a:solidFill>
              </a:defRPr>
            </a:lvl1pPr>
            <a:lvl2pPr indent="-292100" lvl="1" marL="914400" rtl="0" algn="l">
              <a:lnSpc>
                <a:spcPct val="115000"/>
              </a:lnSpc>
              <a:spcBef>
                <a:spcPts val="0"/>
              </a:spcBef>
              <a:spcAft>
                <a:spcPts val="0"/>
              </a:spcAft>
              <a:buClr>
                <a:srgbClr val="E8FDFE"/>
              </a:buClr>
              <a:buSzPts val="1000"/>
              <a:buChar char="○"/>
              <a:defRPr sz="1000">
                <a:solidFill>
                  <a:srgbClr val="E8FDFE"/>
                </a:solidFill>
              </a:defRPr>
            </a:lvl2pPr>
            <a:lvl3pPr indent="-292100" lvl="2" marL="1371600" rtl="0" algn="l">
              <a:lnSpc>
                <a:spcPct val="115000"/>
              </a:lnSpc>
              <a:spcBef>
                <a:spcPts val="0"/>
              </a:spcBef>
              <a:spcAft>
                <a:spcPts val="0"/>
              </a:spcAft>
              <a:buClr>
                <a:srgbClr val="E8FDFE"/>
              </a:buClr>
              <a:buSzPts val="1000"/>
              <a:buChar char="■"/>
              <a:defRPr sz="1000">
                <a:solidFill>
                  <a:srgbClr val="E8FDFE"/>
                </a:solidFill>
              </a:defRPr>
            </a:lvl3pPr>
            <a:lvl4pPr indent="-292100" lvl="3" marL="1828800" rtl="0" algn="l">
              <a:lnSpc>
                <a:spcPct val="115000"/>
              </a:lnSpc>
              <a:spcBef>
                <a:spcPts val="0"/>
              </a:spcBef>
              <a:spcAft>
                <a:spcPts val="0"/>
              </a:spcAft>
              <a:buClr>
                <a:srgbClr val="E8FDFE"/>
              </a:buClr>
              <a:buSzPts val="1000"/>
              <a:buChar char="●"/>
              <a:defRPr sz="1000">
                <a:solidFill>
                  <a:srgbClr val="E8FDFE"/>
                </a:solidFill>
              </a:defRPr>
            </a:lvl4pPr>
            <a:lvl5pPr indent="-292100" lvl="4" marL="2286000" rtl="0" algn="l">
              <a:lnSpc>
                <a:spcPct val="115000"/>
              </a:lnSpc>
              <a:spcBef>
                <a:spcPts val="0"/>
              </a:spcBef>
              <a:spcAft>
                <a:spcPts val="0"/>
              </a:spcAft>
              <a:buClr>
                <a:srgbClr val="E8FDFE"/>
              </a:buClr>
              <a:buSzPts val="1000"/>
              <a:buChar char="○"/>
              <a:defRPr sz="1000">
                <a:solidFill>
                  <a:srgbClr val="E8FDFE"/>
                </a:solidFill>
              </a:defRPr>
            </a:lvl5pPr>
            <a:lvl6pPr indent="-292100" lvl="5" marL="2743200" rtl="0" algn="l">
              <a:lnSpc>
                <a:spcPct val="115000"/>
              </a:lnSpc>
              <a:spcBef>
                <a:spcPts val="0"/>
              </a:spcBef>
              <a:spcAft>
                <a:spcPts val="0"/>
              </a:spcAft>
              <a:buClr>
                <a:srgbClr val="E8FDFE"/>
              </a:buClr>
              <a:buSzPts val="1000"/>
              <a:buChar char="■"/>
              <a:defRPr sz="1000">
                <a:solidFill>
                  <a:srgbClr val="E8FDFE"/>
                </a:solidFill>
              </a:defRPr>
            </a:lvl6pPr>
            <a:lvl7pPr indent="-292100" lvl="6" marL="3200400" rtl="0" algn="l">
              <a:lnSpc>
                <a:spcPct val="115000"/>
              </a:lnSpc>
              <a:spcBef>
                <a:spcPts val="0"/>
              </a:spcBef>
              <a:spcAft>
                <a:spcPts val="0"/>
              </a:spcAft>
              <a:buClr>
                <a:srgbClr val="E8FDFE"/>
              </a:buClr>
              <a:buSzPts val="1000"/>
              <a:buChar char="●"/>
              <a:defRPr sz="1000">
                <a:solidFill>
                  <a:srgbClr val="E8FDFE"/>
                </a:solidFill>
              </a:defRPr>
            </a:lvl7pPr>
            <a:lvl8pPr indent="-292100" lvl="7" marL="3657600" rtl="0" algn="l">
              <a:lnSpc>
                <a:spcPct val="115000"/>
              </a:lnSpc>
              <a:spcBef>
                <a:spcPts val="0"/>
              </a:spcBef>
              <a:spcAft>
                <a:spcPts val="0"/>
              </a:spcAft>
              <a:buClr>
                <a:srgbClr val="E8FDFE"/>
              </a:buClr>
              <a:buSzPts val="1000"/>
              <a:buChar char="○"/>
              <a:defRPr sz="1000">
                <a:solidFill>
                  <a:srgbClr val="E8FDFE"/>
                </a:solidFill>
              </a:defRPr>
            </a:lvl8pPr>
            <a:lvl9pPr indent="-292100" lvl="8" marL="4114800" rtl="0" algn="l">
              <a:lnSpc>
                <a:spcPct val="115000"/>
              </a:lnSpc>
              <a:spcBef>
                <a:spcPts val="0"/>
              </a:spcBef>
              <a:spcAft>
                <a:spcPts val="0"/>
              </a:spcAft>
              <a:buClr>
                <a:srgbClr val="E8FDFE"/>
              </a:buClr>
              <a:buSzPts val="1000"/>
              <a:buChar char="■"/>
              <a:defRPr sz="1000">
                <a:solidFill>
                  <a:srgbClr val="E8FDFE"/>
                </a:solidFill>
              </a:defRPr>
            </a:lvl9pPr>
          </a:lstStyle>
          <a:p/>
        </p:txBody>
      </p:sp>
      <p:sp>
        <p:nvSpPr>
          <p:cNvPr id="371" name="Google Shape;371;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5" Type="http://schemas.openxmlformats.org/officeDocument/2006/relationships/slideLayout" Target="../slideLayouts/slideLayout23.xml"/><Relationship Id="rId6" Type="http://schemas.openxmlformats.org/officeDocument/2006/relationships/slideLayout" Target="../slideLayouts/slideLayout24.xml"/><Relationship Id="rId29" Type="http://schemas.openxmlformats.org/officeDocument/2006/relationships/slideLayout" Target="../slideLayouts/slideLayout47.xml"/><Relationship Id="rId7" Type="http://schemas.openxmlformats.org/officeDocument/2006/relationships/slideLayout" Target="../slideLayouts/slideLayout25.xml"/><Relationship Id="rId8" Type="http://schemas.openxmlformats.org/officeDocument/2006/relationships/slideLayout" Target="../slideLayouts/slideLayout26.xml"/><Relationship Id="rId31" Type="http://schemas.openxmlformats.org/officeDocument/2006/relationships/slideLayout" Target="../slideLayouts/slideLayout49.xml"/><Relationship Id="rId30" Type="http://schemas.openxmlformats.org/officeDocument/2006/relationships/slideLayout" Target="../slideLayouts/slideLayout48.xml"/><Relationship Id="rId11" Type="http://schemas.openxmlformats.org/officeDocument/2006/relationships/slideLayout" Target="../slideLayouts/slideLayout29.xml"/><Relationship Id="rId33" Type="http://schemas.openxmlformats.org/officeDocument/2006/relationships/slideLayout" Target="../slideLayouts/slideLayout51.xml"/><Relationship Id="rId10" Type="http://schemas.openxmlformats.org/officeDocument/2006/relationships/slideLayout" Target="../slideLayouts/slideLayout28.xml"/><Relationship Id="rId32" Type="http://schemas.openxmlformats.org/officeDocument/2006/relationships/slideLayout" Target="../slideLayouts/slideLayout50.xml"/><Relationship Id="rId13" Type="http://schemas.openxmlformats.org/officeDocument/2006/relationships/slideLayout" Target="../slideLayouts/slideLayout31.xml"/><Relationship Id="rId35" Type="http://schemas.openxmlformats.org/officeDocument/2006/relationships/slideLayout" Target="../slideLayouts/slideLayout53.xml"/><Relationship Id="rId12" Type="http://schemas.openxmlformats.org/officeDocument/2006/relationships/slideLayout" Target="../slideLayouts/slideLayout30.xml"/><Relationship Id="rId34" Type="http://schemas.openxmlformats.org/officeDocument/2006/relationships/slideLayout" Target="../slideLayouts/slideLayout52.xml"/><Relationship Id="rId15" Type="http://schemas.openxmlformats.org/officeDocument/2006/relationships/slideLayout" Target="../slideLayouts/slideLayout33.xml"/><Relationship Id="rId37" Type="http://schemas.openxmlformats.org/officeDocument/2006/relationships/slideLayout" Target="../slideLayouts/slideLayout55.xml"/><Relationship Id="rId14" Type="http://schemas.openxmlformats.org/officeDocument/2006/relationships/slideLayout" Target="../slideLayouts/slideLayout32.xml"/><Relationship Id="rId36" Type="http://schemas.openxmlformats.org/officeDocument/2006/relationships/slideLayout" Target="../slideLayouts/slideLayout54.xml"/><Relationship Id="rId17" Type="http://schemas.openxmlformats.org/officeDocument/2006/relationships/slideLayout" Target="../slideLayouts/slideLayout35.xml"/><Relationship Id="rId39" Type="http://schemas.openxmlformats.org/officeDocument/2006/relationships/theme" Target="../theme/theme1.xml"/><Relationship Id="rId16" Type="http://schemas.openxmlformats.org/officeDocument/2006/relationships/slideLayout" Target="../slideLayouts/slideLayout34.xml"/><Relationship Id="rId38" Type="http://schemas.openxmlformats.org/officeDocument/2006/relationships/slideLayout" Target="../slideLayouts/slideLayout56.xml"/><Relationship Id="rId19" Type="http://schemas.openxmlformats.org/officeDocument/2006/relationships/slideLayout" Target="../slideLayouts/slideLayout37.xml"/><Relationship Id="rId1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718400" y="534975"/>
            <a:ext cx="7707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1pPr>
            <a:lvl2pPr lvl="1" rtl="0"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2pPr>
            <a:lvl3pPr lvl="2" rtl="0"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3pPr>
            <a:lvl4pPr lvl="3" rtl="0"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4pPr>
            <a:lvl5pPr lvl="4" rtl="0"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5pPr>
            <a:lvl6pPr lvl="5" rtl="0"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6pPr>
            <a:lvl7pPr lvl="6" rtl="0"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7pPr>
            <a:lvl8pPr lvl="7" rtl="0"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8pPr>
            <a:lvl9pPr lvl="8" rtl="0" algn="ctr">
              <a:spcBef>
                <a:spcPts val="0"/>
              </a:spcBef>
              <a:spcAft>
                <a:spcPts val="0"/>
              </a:spcAft>
              <a:buClr>
                <a:schemeClr val="accent1"/>
              </a:buClr>
              <a:buSzPts val="2800"/>
              <a:buFont typeface="Montserrat"/>
              <a:buNone/>
              <a:defRPr b="1" sz="2800">
                <a:solidFill>
                  <a:schemeClr val="accent1"/>
                </a:solidFill>
                <a:latin typeface="Montserrat"/>
                <a:ea typeface="Montserrat"/>
                <a:cs typeface="Montserrat"/>
                <a:sym typeface="Montserrat"/>
              </a:defRPr>
            </a:lvl9pPr>
          </a:lstStyle>
          <a:p/>
        </p:txBody>
      </p:sp>
      <p:sp>
        <p:nvSpPr>
          <p:cNvPr id="110" name="Google Shape;110;p20"/>
          <p:cNvSpPr txBox="1"/>
          <p:nvPr>
            <p:ph idx="1" type="body"/>
          </p:nvPr>
        </p:nvSpPr>
        <p:spPr>
          <a:xfrm>
            <a:off x="1104025" y="2713700"/>
            <a:ext cx="6093300" cy="1710900"/>
          </a:xfrm>
          <a:prstGeom prst="rect">
            <a:avLst/>
          </a:prstGeom>
          <a:noFill/>
          <a:ln>
            <a:noFill/>
          </a:ln>
        </p:spPr>
        <p:txBody>
          <a:bodyPr anchorCtr="0" anchor="t" bIns="91425" lIns="91425" spcFirstLastPara="1" rIns="91425" wrap="square" tIns="91425">
            <a:noAutofit/>
          </a:bodyPr>
          <a:lstStyle>
            <a:lvl1pPr indent="-330200" lvl="0" marL="4572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1pPr>
            <a:lvl2pPr indent="-330200" lvl="1" marL="9144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2pPr>
            <a:lvl3pPr indent="-330200" lvl="2" marL="13716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3pPr>
            <a:lvl4pPr indent="-330200" lvl="3" marL="18288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4pPr>
            <a:lvl5pPr indent="-330200" lvl="4" marL="22860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5pPr>
            <a:lvl6pPr indent="-330200" lvl="5" marL="27432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6pPr>
            <a:lvl7pPr indent="-330200" lvl="6" marL="32004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7pPr>
            <a:lvl8pPr indent="-330200" lvl="7" marL="36576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8pPr>
            <a:lvl9pPr indent="-330200" lvl="8" marL="41148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4.jpg"/><Relationship Id="rId5"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8.jpg"/><Relationship Id="rId5"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1.jp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3.png"/><Relationship Id="rId9"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3.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59"/>
          <p:cNvPicPr preferRelativeResize="0"/>
          <p:nvPr/>
        </p:nvPicPr>
        <p:blipFill rotWithShape="1">
          <a:blip r:embed="rId3">
            <a:alphaModFix/>
          </a:blip>
          <a:srcRect b="0" l="258" r="258" t="0"/>
          <a:stretch/>
        </p:blipFill>
        <p:spPr>
          <a:xfrm>
            <a:off x="5392823" y="852485"/>
            <a:ext cx="3420729" cy="3438526"/>
          </a:xfrm>
          <a:prstGeom prst="rect">
            <a:avLst/>
          </a:prstGeom>
          <a:noFill/>
          <a:ln>
            <a:noFill/>
          </a:ln>
          <a:effectLst>
            <a:outerShdw blurRad="57150" rotWithShape="0" algn="bl" dir="5400000" dist="19050">
              <a:srgbClr val="000000">
                <a:alpha val="90000"/>
              </a:srgbClr>
            </a:outerShdw>
          </a:effectLst>
        </p:spPr>
      </p:pic>
      <p:sp>
        <p:nvSpPr>
          <p:cNvPr id="377" name="Google Shape;377;p59"/>
          <p:cNvSpPr txBox="1"/>
          <p:nvPr>
            <p:ph type="ctrTitle"/>
          </p:nvPr>
        </p:nvSpPr>
        <p:spPr>
          <a:xfrm>
            <a:off x="253325" y="1708250"/>
            <a:ext cx="4756200" cy="1261200"/>
          </a:xfrm>
          <a:prstGeom prst="rect">
            <a:avLst/>
          </a:prstGeom>
          <a:effectLst>
            <a:outerShdw blurRad="57150" rotWithShape="0" algn="bl" dir="5400000" dist="19050">
              <a:srgbClr val="000000">
                <a:alpha val="2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Oswald"/>
                <a:ea typeface="Oswald"/>
                <a:cs typeface="Oswald"/>
                <a:sym typeface="Oswald"/>
              </a:rPr>
              <a:t>Mental Health App</a:t>
            </a:r>
            <a:endParaRPr>
              <a:latin typeface="Oswald"/>
              <a:ea typeface="Oswald"/>
              <a:cs typeface="Oswald"/>
              <a:sym typeface="Oswald"/>
            </a:endParaRPr>
          </a:p>
          <a:p>
            <a:pPr indent="0" lvl="0" marL="0" rtl="0" algn="ctr">
              <a:spcBef>
                <a:spcPts val="0"/>
              </a:spcBef>
              <a:spcAft>
                <a:spcPts val="0"/>
              </a:spcAft>
              <a:buNone/>
            </a:pPr>
            <a:r>
              <a:t/>
            </a:r>
            <a:endParaRPr/>
          </a:p>
        </p:txBody>
      </p:sp>
      <p:sp>
        <p:nvSpPr>
          <p:cNvPr id="378" name="Google Shape;378;p59"/>
          <p:cNvSpPr txBox="1"/>
          <p:nvPr>
            <p:ph idx="1" type="subTitle"/>
          </p:nvPr>
        </p:nvSpPr>
        <p:spPr>
          <a:xfrm>
            <a:off x="253325" y="2882675"/>
            <a:ext cx="4756200" cy="567900"/>
          </a:xfrm>
          <a:prstGeom prst="rect">
            <a:avLst/>
          </a:prstGeom>
          <a:effectLst>
            <a:outerShdw blurRad="57150"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t>Amigo</a:t>
            </a:r>
            <a:endParaRPr sz="1800"/>
          </a:p>
          <a:p>
            <a:pPr indent="0" lvl="0" marL="0" rtl="0" algn="ctr">
              <a:spcBef>
                <a:spcPts val="0"/>
              </a:spcBef>
              <a:spcAft>
                <a:spcPts val="0"/>
              </a:spcAft>
              <a:buNone/>
            </a:pPr>
            <a:r>
              <a:rPr b="0" lang="en" sz="1800"/>
              <a:t>A Mind Companion</a:t>
            </a:r>
            <a:endParaRPr b="0" sz="1800"/>
          </a:p>
          <a:p>
            <a:pPr indent="0" lvl="0" marL="0" rtl="0" algn="ctr">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8"/>
          <p:cNvSpPr txBox="1"/>
          <p:nvPr>
            <p:ph type="ctrTitle"/>
          </p:nvPr>
        </p:nvSpPr>
        <p:spPr>
          <a:xfrm>
            <a:off x="714825" y="2998550"/>
            <a:ext cx="48684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UI</a:t>
            </a:r>
            <a:endParaRPr/>
          </a:p>
        </p:txBody>
      </p:sp>
      <p:pic>
        <p:nvPicPr>
          <p:cNvPr id="743" name="Google Shape;743;p69"/>
          <p:cNvPicPr preferRelativeResize="0"/>
          <p:nvPr/>
        </p:nvPicPr>
        <p:blipFill>
          <a:blip r:embed="rId3">
            <a:alphaModFix/>
          </a:blip>
          <a:stretch>
            <a:fillRect/>
          </a:stretch>
        </p:blipFill>
        <p:spPr>
          <a:xfrm>
            <a:off x="455213" y="771450"/>
            <a:ext cx="2109826" cy="4219651"/>
          </a:xfrm>
          <a:prstGeom prst="rect">
            <a:avLst/>
          </a:prstGeom>
          <a:noFill/>
          <a:ln cap="flat" cmpd="sng" w="9525">
            <a:solidFill>
              <a:srgbClr val="000000"/>
            </a:solidFill>
            <a:prstDash val="solid"/>
            <a:round/>
            <a:headEnd len="sm" w="sm" type="none"/>
            <a:tailEnd len="sm" w="sm" type="none"/>
          </a:ln>
        </p:spPr>
      </p:pic>
      <p:pic>
        <p:nvPicPr>
          <p:cNvPr id="744" name="Google Shape;744;p69"/>
          <p:cNvPicPr preferRelativeResize="0"/>
          <p:nvPr/>
        </p:nvPicPr>
        <p:blipFill>
          <a:blip r:embed="rId4">
            <a:alphaModFix/>
          </a:blip>
          <a:stretch>
            <a:fillRect/>
          </a:stretch>
        </p:blipFill>
        <p:spPr>
          <a:xfrm>
            <a:off x="6578963" y="771450"/>
            <a:ext cx="2109826" cy="4219651"/>
          </a:xfrm>
          <a:prstGeom prst="rect">
            <a:avLst/>
          </a:prstGeom>
          <a:noFill/>
          <a:ln cap="flat" cmpd="sng" w="9525">
            <a:solidFill>
              <a:srgbClr val="000000"/>
            </a:solidFill>
            <a:prstDash val="solid"/>
            <a:round/>
            <a:headEnd len="sm" w="sm" type="none"/>
            <a:tailEnd len="sm" w="sm" type="none"/>
          </a:ln>
        </p:spPr>
      </p:pic>
      <p:pic>
        <p:nvPicPr>
          <p:cNvPr id="745" name="Google Shape;745;p69"/>
          <p:cNvPicPr preferRelativeResize="0"/>
          <p:nvPr/>
        </p:nvPicPr>
        <p:blipFill>
          <a:blip r:embed="rId5">
            <a:alphaModFix/>
          </a:blip>
          <a:stretch>
            <a:fillRect/>
          </a:stretch>
        </p:blipFill>
        <p:spPr>
          <a:xfrm>
            <a:off x="3517089" y="771450"/>
            <a:ext cx="2109826" cy="421965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UI</a:t>
            </a:r>
            <a:endParaRPr/>
          </a:p>
        </p:txBody>
      </p:sp>
      <p:pic>
        <p:nvPicPr>
          <p:cNvPr id="751" name="Google Shape;751;p70"/>
          <p:cNvPicPr preferRelativeResize="0"/>
          <p:nvPr/>
        </p:nvPicPr>
        <p:blipFill>
          <a:blip r:embed="rId3">
            <a:alphaModFix/>
          </a:blip>
          <a:stretch>
            <a:fillRect/>
          </a:stretch>
        </p:blipFill>
        <p:spPr>
          <a:xfrm>
            <a:off x="3517088" y="771450"/>
            <a:ext cx="2109826" cy="4219651"/>
          </a:xfrm>
          <a:prstGeom prst="rect">
            <a:avLst/>
          </a:prstGeom>
          <a:noFill/>
          <a:ln cap="flat" cmpd="sng" w="9525">
            <a:solidFill>
              <a:srgbClr val="000000"/>
            </a:solidFill>
            <a:prstDash val="solid"/>
            <a:round/>
            <a:headEnd len="sm" w="sm" type="none"/>
            <a:tailEnd len="sm" w="sm" type="none"/>
          </a:ln>
        </p:spPr>
      </p:pic>
      <p:pic>
        <p:nvPicPr>
          <p:cNvPr id="752" name="Google Shape;752;p70"/>
          <p:cNvPicPr preferRelativeResize="0"/>
          <p:nvPr/>
        </p:nvPicPr>
        <p:blipFill>
          <a:blip r:embed="rId4">
            <a:alphaModFix/>
          </a:blip>
          <a:stretch>
            <a:fillRect/>
          </a:stretch>
        </p:blipFill>
        <p:spPr>
          <a:xfrm>
            <a:off x="475488" y="771450"/>
            <a:ext cx="2109826" cy="4219651"/>
          </a:xfrm>
          <a:prstGeom prst="rect">
            <a:avLst/>
          </a:prstGeom>
          <a:noFill/>
          <a:ln cap="flat" cmpd="sng" w="9525">
            <a:solidFill>
              <a:srgbClr val="000000"/>
            </a:solidFill>
            <a:prstDash val="solid"/>
            <a:round/>
            <a:headEnd len="sm" w="sm" type="none"/>
            <a:tailEnd len="sm" w="sm" type="none"/>
          </a:ln>
        </p:spPr>
      </p:pic>
      <p:pic>
        <p:nvPicPr>
          <p:cNvPr id="753" name="Google Shape;753;p70"/>
          <p:cNvPicPr preferRelativeResize="0"/>
          <p:nvPr/>
        </p:nvPicPr>
        <p:blipFill>
          <a:blip r:embed="rId5">
            <a:alphaModFix/>
          </a:blip>
          <a:stretch>
            <a:fillRect/>
          </a:stretch>
        </p:blipFill>
        <p:spPr>
          <a:xfrm>
            <a:off x="6558700" y="771450"/>
            <a:ext cx="2109826" cy="421965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UI</a:t>
            </a:r>
            <a:endParaRPr/>
          </a:p>
        </p:txBody>
      </p:sp>
      <p:pic>
        <p:nvPicPr>
          <p:cNvPr id="759" name="Google Shape;759;p71"/>
          <p:cNvPicPr preferRelativeResize="0"/>
          <p:nvPr/>
        </p:nvPicPr>
        <p:blipFill>
          <a:blip r:embed="rId3">
            <a:alphaModFix/>
          </a:blip>
          <a:stretch>
            <a:fillRect/>
          </a:stretch>
        </p:blipFill>
        <p:spPr>
          <a:xfrm>
            <a:off x="6621175" y="771450"/>
            <a:ext cx="2109826" cy="4219651"/>
          </a:xfrm>
          <a:prstGeom prst="rect">
            <a:avLst/>
          </a:prstGeom>
          <a:noFill/>
          <a:ln cap="flat" cmpd="sng" w="9525">
            <a:solidFill>
              <a:srgbClr val="000000"/>
            </a:solidFill>
            <a:prstDash val="solid"/>
            <a:round/>
            <a:headEnd len="sm" w="sm" type="none"/>
            <a:tailEnd len="sm" w="sm" type="none"/>
          </a:ln>
        </p:spPr>
      </p:pic>
      <p:pic>
        <p:nvPicPr>
          <p:cNvPr id="760" name="Google Shape;760;p71"/>
          <p:cNvPicPr preferRelativeResize="0"/>
          <p:nvPr/>
        </p:nvPicPr>
        <p:blipFill>
          <a:blip r:embed="rId4">
            <a:alphaModFix/>
          </a:blip>
          <a:stretch>
            <a:fillRect/>
          </a:stretch>
        </p:blipFill>
        <p:spPr>
          <a:xfrm>
            <a:off x="3517075" y="771450"/>
            <a:ext cx="2109826" cy="4219651"/>
          </a:xfrm>
          <a:prstGeom prst="rect">
            <a:avLst/>
          </a:prstGeom>
          <a:noFill/>
          <a:ln cap="flat" cmpd="sng" w="9525">
            <a:solidFill>
              <a:srgbClr val="000000"/>
            </a:solidFill>
            <a:prstDash val="solid"/>
            <a:round/>
            <a:headEnd len="sm" w="sm" type="none"/>
            <a:tailEnd len="sm" w="sm" type="none"/>
          </a:ln>
        </p:spPr>
      </p:pic>
      <p:pic>
        <p:nvPicPr>
          <p:cNvPr id="761" name="Google Shape;761;p71"/>
          <p:cNvPicPr preferRelativeResize="0"/>
          <p:nvPr/>
        </p:nvPicPr>
        <p:blipFill>
          <a:blip r:embed="rId5">
            <a:alphaModFix/>
          </a:blip>
          <a:stretch>
            <a:fillRect/>
          </a:stretch>
        </p:blipFill>
        <p:spPr>
          <a:xfrm>
            <a:off x="412975" y="771450"/>
            <a:ext cx="2109825" cy="42196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2"/>
          <p:cNvSpPr txBox="1"/>
          <p:nvPr>
            <p:ph idx="1" type="subTitle"/>
          </p:nvPr>
        </p:nvSpPr>
        <p:spPr>
          <a:xfrm>
            <a:off x="1180181" y="1713394"/>
            <a:ext cx="20205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A86E8"/>
                </a:solidFill>
                <a:latin typeface="Montserrat"/>
                <a:ea typeface="Montserrat"/>
                <a:cs typeface="Montserrat"/>
                <a:sym typeface="Montserrat"/>
              </a:rPr>
              <a:t>STRENGTHS</a:t>
            </a:r>
            <a:endParaRPr>
              <a:solidFill>
                <a:srgbClr val="4A86E8"/>
              </a:solidFill>
              <a:latin typeface="Montserrat"/>
              <a:ea typeface="Montserrat"/>
              <a:cs typeface="Montserrat"/>
              <a:sym typeface="Montserrat"/>
            </a:endParaRPr>
          </a:p>
        </p:txBody>
      </p:sp>
      <p:sp>
        <p:nvSpPr>
          <p:cNvPr id="767" name="Google Shape;767;p72"/>
          <p:cNvSpPr txBox="1"/>
          <p:nvPr>
            <p:ph idx="2" type="subTitle"/>
          </p:nvPr>
        </p:nvSpPr>
        <p:spPr>
          <a:xfrm>
            <a:off x="886631" y="1956750"/>
            <a:ext cx="2607600" cy="63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Improves Mental health</a:t>
            </a:r>
            <a:endParaRPr sz="1200"/>
          </a:p>
          <a:p>
            <a:pPr indent="-304800" lvl="0" marL="457200" rtl="0" algn="l">
              <a:spcBef>
                <a:spcPts val="0"/>
              </a:spcBef>
              <a:spcAft>
                <a:spcPts val="0"/>
              </a:spcAft>
              <a:buSzPts val="1200"/>
              <a:buChar char="●"/>
            </a:pPr>
            <a:r>
              <a:rPr lang="en" sz="1200"/>
              <a:t>Improves sleep quality</a:t>
            </a:r>
            <a:endParaRPr sz="1200"/>
          </a:p>
          <a:p>
            <a:pPr indent="-304800" lvl="0" marL="457200" rtl="0" algn="l">
              <a:spcBef>
                <a:spcPts val="0"/>
              </a:spcBef>
              <a:spcAft>
                <a:spcPts val="0"/>
              </a:spcAft>
              <a:buSzPts val="1200"/>
              <a:buChar char="●"/>
            </a:pPr>
            <a:r>
              <a:rPr lang="en" sz="1200"/>
              <a:t>Immediate support at the point of need</a:t>
            </a:r>
            <a:endParaRPr sz="1200"/>
          </a:p>
        </p:txBody>
      </p:sp>
      <p:sp>
        <p:nvSpPr>
          <p:cNvPr id="768" name="Google Shape;768;p72"/>
          <p:cNvSpPr txBox="1"/>
          <p:nvPr>
            <p:ph idx="3" type="subTitle"/>
          </p:nvPr>
        </p:nvSpPr>
        <p:spPr>
          <a:xfrm>
            <a:off x="1082850" y="3237400"/>
            <a:ext cx="22299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A86E8"/>
                </a:solidFill>
                <a:latin typeface="Montserrat"/>
                <a:ea typeface="Montserrat"/>
                <a:cs typeface="Montserrat"/>
                <a:sym typeface="Montserrat"/>
              </a:rPr>
              <a:t>OPPORTUNITIES</a:t>
            </a:r>
            <a:endParaRPr>
              <a:solidFill>
                <a:srgbClr val="4A86E8"/>
              </a:solidFill>
              <a:latin typeface="Montserrat"/>
              <a:ea typeface="Montserrat"/>
              <a:cs typeface="Montserrat"/>
              <a:sym typeface="Montserrat"/>
            </a:endParaRPr>
          </a:p>
        </p:txBody>
      </p:sp>
      <p:sp>
        <p:nvSpPr>
          <p:cNvPr id="769" name="Google Shape;769;p72"/>
          <p:cNvSpPr txBox="1"/>
          <p:nvPr>
            <p:ph idx="5" type="subTitle"/>
          </p:nvPr>
        </p:nvSpPr>
        <p:spPr>
          <a:xfrm>
            <a:off x="5943319" y="3237394"/>
            <a:ext cx="20205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A86E8"/>
                </a:solidFill>
                <a:latin typeface="Montserrat"/>
                <a:ea typeface="Montserrat"/>
                <a:cs typeface="Montserrat"/>
                <a:sym typeface="Montserrat"/>
              </a:rPr>
              <a:t>THREATS</a:t>
            </a:r>
            <a:endParaRPr>
              <a:solidFill>
                <a:srgbClr val="4A86E8"/>
              </a:solidFill>
              <a:latin typeface="Montserrat"/>
              <a:ea typeface="Montserrat"/>
              <a:cs typeface="Montserrat"/>
              <a:sym typeface="Montserrat"/>
            </a:endParaRPr>
          </a:p>
        </p:txBody>
      </p:sp>
      <p:sp>
        <p:nvSpPr>
          <p:cNvPr id="770" name="Google Shape;770;p72"/>
          <p:cNvSpPr txBox="1"/>
          <p:nvPr>
            <p:ph idx="6" type="subTitle"/>
          </p:nvPr>
        </p:nvSpPr>
        <p:spPr>
          <a:xfrm>
            <a:off x="5649769" y="3480750"/>
            <a:ext cx="2607600" cy="63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More popular mental health applications</a:t>
            </a:r>
            <a:endParaRPr sz="1200"/>
          </a:p>
          <a:p>
            <a:pPr indent="-304800" lvl="0" marL="457200" rtl="0" algn="l">
              <a:spcBef>
                <a:spcPts val="0"/>
              </a:spcBef>
              <a:spcAft>
                <a:spcPts val="0"/>
              </a:spcAft>
              <a:buSzPts val="1200"/>
              <a:buChar char="●"/>
            </a:pPr>
            <a:r>
              <a:rPr lang="en" sz="1200"/>
              <a:t>Publicizing globally</a:t>
            </a:r>
            <a:endParaRPr sz="1200"/>
          </a:p>
        </p:txBody>
      </p:sp>
      <p:sp>
        <p:nvSpPr>
          <p:cNvPr id="771" name="Google Shape;771;p72"/>
          <p:cNvSpPr txBox="1"/>
          <p:nvPr>
            <p:ph idx="7" type="subTitle"/>
          </p:nvPr>
        </p:nvSpPr>
        <p:spPr>
          <a:xfrm>
            <a:off x="5943319" y="1713394"/>
            <a:ext cx="2020500" cy="2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A86E8"/>
                </a:solidFill>
                <a:latin typeface="Montserrat"/>
                <a:ea typeface="Montserrat"/>
                <a:cs typeface="Montserrat"/>
                <a:sym typeface="Montserrat"/>
              </a:rPr>
              <a:t>WEAKNESSES</a:t>
            </a:r>
            <a:endParaRPr>
              <a:solidFill>
                <a:srgbClr val="4A86E8"/>
              </a:solidFill>
              <a:latin typeface="Montserrat"/>
              <a:ea typeface="Montserrat"/>
              <a:cs typeface="Montserrat"/>
              <a:sym typeface="Montserrat"/>
            </a:endParaRPr>
          </a:p>
        </p:txBody>
      </p:sp>
      <p:sp>
        <p:nvSpPr>
          <p:cNvPr id="772" name="Google Shape;772;p72"/>
          <p:cNvSpPr txBox="1"/>
          <p:nvPr>
            <p:ph idx="8" type="subTitle"/>
          </p:nvPr>
        </p:nvSpPr>
        <p:spPr>
          <a:xfrm>
            <a:off x="5649769" y="1956750"/>
            <a:ext cx="2607600" cy="63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Continuous usage of electronic gadgets, increased screen time</a:t>
            </a:r>
            <a:endParaRPr sz="1200"/>
          </a:p>
        </p:txBody>
      </p:sp>
      <p:sp>
        <p:nvSpPr>
          <p:cNvPr id="773" name="Google Shape;773;p72"/>
          <p:cNvSpPr/>
          <p:nvPr/>
        </p:nvSpPr>
        <p:spPr>
          <a:xfrm>
            <a:off x="3750719" y="2760450"/>
            <a:ext cx="1542000" cy="798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2"/>
          <p:cNvSpPr/>
          <p:nvPr/>
        </p:nvSpPr>
        <p:spPr>
          <a:xfrm rot="5400000">
            <a:off x="3749019" y="2760450"/>
            <a:ext cx="1542000" cy="798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2"/>
          <p:cNvSpPr txBox="1"/>
          <p:nvPr>
            <p:ph idx="4294967295" type="title"/>
          </p:nvPr>
        </p:nvSpPr>
        <p:spPr>
          <a:xfrm>
            <a:off x="3747975" y="2833489"/>
            <a:ext cx="739800" cy="7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O</a:t>
            </a:r>
            <a:endParaRPr sz="4500"/>
          </a:p>
        </p:txBody>
      </p:sp>
      <p:sp>
        <p:nvSpPr>
          <p:cNvPr id="776" name="Google Shape;776;p72"/>
          <p:cNvSpPr txBox="1"/>
          <p:nvPr>
            <p:ph idx="4294967295" type="title"/>
          </p:nvPr>
        </p:nvSpPr>
        <p:spPr>
          <a:xfrm>
            <a:off x="4572009" y="2833489"/>
            <a:ext cx="739800" cy="7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T</a:t>
            </a:r>
            <a:endParaRPr sz="4500"/>
          </a:p>
        </p:txBody>
      </p:sp>
      <p:sp>
        <p:nvSpPr>
          <p:cNvPr id="777" name="Google Shape;777;p72"/>
          <p:cNvSpPr txBox="1"/>
          <p:nvPr>
            <p:ph idx="4294967295" type="title"/>
          </p:nvPr>
        </p:nvSpPr>
        <p:spPr>
          <a:xfrm>
            <a:off x="4572009" y="2030826"/>
            <a:ext cx="739800" cy="739200"/>
          </a:xfrm>
          <a:prstGeom prst="rect">
            <a:avLst/>
          </a:prstGeom>
        </p:spPr>
        <p:txBody>
          <a:bodyPr anchorCtr="0" anchor="ctr" bIns="91425" lIns="91425" spcFirstLastPara="1" rIns="91425" wrap="square" tIns="91425">
            <a:noAutofit/>
          </a:bodyPr>
          <a:lstStyle/>
          <a:p>
            <a:pPr indent="0" lvl="0" marL="0" marR="0" rtl="0" algn="l">
              <a:spcBef>
                <a:spcPts val="0"/>
              </a:spcBef>
              <a:spcAft>
                <a:spcPts val="0"/>
              </a:spcAft>
              <a:buNone/>
            </a:pPr>
            <a:r>
              <a:rPr lang="en" sz="4500"/>
              <a:t>W</a:t>
            </a:r>
            <a:endParaRPr sz="4500"/>
          </a:p>
        </p:txBody>
      </p:sp>
      <p:sp>
        <p:nvSpPr>
          <p:cNvPr id="778" name="Google Shape;778;p72"/>
          <p:cNvSpPr txBox="1"/>
          <p:nvPr>
            <p:ph idx="4294967295" type="title"/>
          </p:nvPr>
        </p:nvSpPr>
        <p:spPr>
          <a:xfrm>
            <a:off x="3747975" y="2030826"/>
            <a:ext cx="739800" cy="7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S</a:t>
            </a:r>
            <a:endParaRPr sz="4500"/>
          </a:p>
        </p:txBody>
      </p:sp>
      <p:sp>
        <p:nvSpPr>
          <p:cNvPr id="779" name="Google Shape;779;p72"/>
          <p:cNvSpPr txBox="1"/>
          <p:nvPr>
            <p:ph type="title"/>
          </p:nvPr>
        </p:nvSpPr>
        <p:spPr>
          <a:xfrm>
            <a:off x="718500" y="348450"/>
            <a:ext cx="7707000" cy="7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SWOT ANALYSIS</a:t>
            </a:r>
            <a:endParaRPr>
              <a:solidFill>
                <a:srgbClr val="4A86E8"/>
              </a:solidFill>
            </a:endParaRPr>
          </a:p>
        </p:txBody>
      </p:sp>
      <p:sp>
        <p:nvSpPr>
          <p:cNvPr id="780" name="Google Shape;780;p72"/>
          <p:cNvSpPr/>
          <p:nvPr/>
        </p:nvSpPr>
        <p:spPr>
          <a:xfrm>
            <a:off x="3439092" y="884775"/>
            <a:ext cx="2309100" cy="79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781" name="Google Shape;781;p72"/>
          <p:cNvSpPr txBox="1"/>
          <p:nvPr>
            <p:ph idx="4" type="subTitle"/>
          </p:nvPr>
        </p:nvSpPr>
        <p:spPr>
          <a:xfrm>
            <a:off x="886631" y="3480750"/>
            <a:ext cx="2607600" cy="63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Open music sources </a:t>
            </a:r>
            <a:endParaRPr sz="1200"/>
          </a:p>
          <a:p>
            <a:pPr indent="-304800" lvl="0" marL="457200" rtl="0" algn="l">
              <a:spcBef>
                <a:spcPts val="0"/>
              </a:spcBef>
              <a:spcAft>
                <a:spcPts val="0"/>
              </a:spcAft>
              <a:buSzPts val="1200"/>
              <a:buChar char="●"/>
            </a:pPr>
            <a:r>
              <a:rPr lang="en" sz="1200"/>
              <a:t>Mental health organisations </a:t>
            </a:r>
            <a:endParaRPr sz="1200"/>
          </a:p>
          <a:p>
            <a:pPr indent="0" lvl="0" marL="457200" rtl="0" algn="l">
              <a:spcBef>
                <a:spcPts val="0"/>
              </a:spcBef>
              <a:spcAft>
                <a:spcPts val="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descr="Overhead shot of young people sitting on a boardwalk" id="786" name="Google Shape;786;p73"/>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787" name="Google Shape;787;p73"/>
          <p:cNvSpPr txBox="1"/>
          <p:nvPr>
            <p:ph type="title"/>
          </p:nvPr>
        </p:nvSpPr>
        <p:spPr>
          <a:xfrm>
            <a:off x="490250" y="4079050"/>
            <a:ext cx="4439100" cy="5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Our Vision  </a:t>
            </a:r>
            <a:endParaRPr b="1" sz="3000"/>
          </a:p>
          <a:p>
            <a:pPr indent="0" lvl="0" marL="0" rtl="0" algn="l">
              <a:spcBef>
                <a:spcPts val="1000"/>
              </a:spcBef>
              <a:spcAft>
                <a:spcPts val="0"/>
              </a:spcAft>
              <a:buNone/>
            </a:pPr>
            <a:r>
              <a:rPr lang="en" sz="1500">
                <a:solidFill>
                  <a:schemeClr val="accent5"/>
                </a:solidFill>
                <a:latin typeface="ABeeZee"/>
                <a:ea typeface="ABeeZee"/>
                <a:cs typeface="ABeeZee"/>
                <a:sym typeface="ABeeZee"/>
              </a:rPr>
              <a:t>The features, content and motive behind the application makes Amigo different from the other options available. Almost everything that one could imagine in a mental health application have been involved keeping user safety and convenience as  highlights.</a:t>
            </a:r>
            <a:endParaRPr sz="1500">
              <a:solidFill>
                <a:schemeClr val="accent5"/>
              </a:solidFill>
              <a:latin typeface="ABeeZee"/>
              <a:ea typeface="ABeeZee"/>
              <a:cs typeface="ABeeZee"/>
              <a:sym typeface="ABeeZee"/>
            </a:endParaRPr>
          </a:p>
          <a:p>
            <a:pPr indent="0" lvl="0" marL="0" rtl="0" algn="l">
              <a:spcBef>
                <a:spcPts val="0"/>
              </a:spcBef>
              <a:spcAft>
                <a:spcPts val="0"/>
              </a:spcAft>
              <a:buNone/>
            </a:pPr>
            <a:r>
              <a:t/>
            </a:r>
            <a:endParaRPr sz="1400">
              <a:solidFill>
                <a:schemeClr val="accent5"/>
              </a:solidFill>
              <a:latin typeface="ABeeZee"/>
              <a:ea typeface="ABeeZee"/>
              <a:cs typeface="ABeeZee"/>
              <a:sym typeface="ABeeZee"/>
            </a:endParaRPr>
          </a:p>
          <a:p>
            <a:pPr indent="0" lvl="0" marL="0" rtl="0" algn="l">
              <a:spcBef>
                <a:spcPts val="0"/>
              </a:spcBef>
              <a:spcAft>
                <a:spcPts val="0"/>
              </a:spcAft>
              <a:buNone/>
            </a:pPr>
            <a:r>
              <a:t/>
            </a:r>
            <a:endParaRPr sz="1400">
              <a:solidFill>
                <a:schemeClr val="accent5"/>
              </a:solidFill>
              <a:latin typeface="ABeeZee"/>
              <a:ea typeface="ABeeZee"/>
              <a:cs typeface="ABeeZee"/>
              <a:sym typeface="ABeeZee"/>
            </a:endParaRPr>
          </a:p>
          <a:p>
            <a:pPr indent="0" lvl="0" marL="0" rtl="0" algn="l">
              <a:spcBef>
                <a:spcPts val="0"/>
              </a:spcBef>
              <a:spcAft>
                <a:spcPts val="0"/>
              </a:spcAft>
              <a:buNone/>
            </a:pPr>
            <a:r>
              <a:rPr lang="en" sz="1500">
                <a:solidFill>
                  <a:schemeClr val="accent5"/>
                </a:solidFill>
                <a:latin typeface="ABeeZee"/>
                <a:ea typeface="ABeeZee"/>
                <a:cs typeface="ABeeZee"/>
                <a:sym typeface="ABeeZee"/>
              </a:rPr>
              <a:t>Making Amigo a global application will certainly bring changes in the world mental illness count</a:t>
            </a:r>
            <a:endParaRPr sz="1500">
              <a:solidFill>
                <a:schemeClr val="accent5"/>
              </a:solidFill>
              <a:latin typeface="ABeeZee"/>
              <a:ea typeface="ABeeZee"/>
              <a:cs typeface="ABeeZee"/>
              <a:sym typeface="ABeeZee"/>
            </a:endParaRPr>
          </a:p>
          <a:p>
            <a:pPr indent="0" lvl="0" marL="0" rtl="0" algn="l">
              <a:spcBef>
                <a:spcPts val="0"/>
              </a:spcBef>
              <a:spcAft>
                <a:spcPts val="0"/>
              </a:spcAft>
              <a:buNone/>
            </a:pPr>
            <a:r>
              <a:t/>
            </a:r>
            <a:endParaRPr sz="1500">
              <a:solidFill>
                <a:schemeClr val="accent5"/>
              </a:solidFill>
              <a:latin typeface="ABeeZee"/>
              <a:ea typeface="ABeeZee"/>
              <a:cs typeface="ABeeZee"/>
              <a:sym typeface="ABeeZee"/>
            </a:endParaRPr>
          </a:p>
          <a:p>
            <a:pPr indent="0" lvl="0" marL="0" rtl="0" algn="l">
              <a:spcBef>
                <a:spcPts val="0"/>
              </a:spcBef>
              <a:spcAft>
                <a:spcPts val="0"/>
              </a:spcAft>
              <a:buNone/>
            </a:pPr>
            <a:r>
              <a:rPr lang="en" sz="1500">
                <a:solidFill>
                  <a:schemeClr val="accent5"/>
                </a:solidFill>
                <a:latin typeface="ABeeZee"/>
                <a:ea typeface="ABeeZee"/>
                <a:cs typeface="ABeeZee"/>
                <a:sym typeface="ABeeZee"/>
              </a:rPr>
              <a:t>The main aim is to make the application widely available, accessible and beneficial.</a:t>
            </a:r>
            <a:endParaRPr sz="1500">
              <a:solidFill>
                <a:schemeClr val="accent5"/>
              </a:solidFill>
              <a:latin typeface="ABeeZee"/>
              <a:ea typeface="ABeeZee"/>
              <a:cs typeface="ABeeZee"/>
              <a:sym typeface="ABeeZee"/>
            </a:endParaRPr>
          </a:p>
          <a:p>
            <a:pPr indent="0" lvl="0" marL="0" rtl="0" algn="l">
              <a:spcBef>
                <a:spcPts val="0"/>
              </a:spcBef>
              <a:spcAft>
                <a:spcPts val="0"/>
              </a:spcAft>
              <a:buNone/>
            </a:pPr>
            <a:r>
              <a:t/>
            </a:r>
            <a:endParaRPr b="1" sz="3000"/>
          </a:p>
          <a:p>
            <a:pPr indent="0" lvl="0" marL="0" rtl="0" algn="l">
              <a:spcBef>
                <a:spcPts val="1000"/>
              </a:spcBef>
              <a:spcAft>
                <a:spcPts val="0"/>
              </a:spcAft>
              <a:buNone/>
            </a:pPr>
            <a:r>
              <a:t/>
            </a:r>
            <a:endParaRPr b="1" sz="3000"/>
          </a:p>
          <a:p>
            <a:pPr indent="0" lvl="0" marL="0" rtl="0" algn="l">
              <a:spcBef>
                <a:spcPts val="1000"/>
              </a:spcBef>
              <a:spcAft>
                <a:spcPts val="0"/>
              </a:spcAft>
              <a:buNone/>
            </a:pPr>
            <a:r>
              <a:t/>
            </a:r>
            <a:endParaRPr b="1" sz="3000"/>
          </a:p>
          <a:p>
            <a:pPr indent="0" lvl="0" marL="0" rtl="0" algn="l">
              <a:spcBef>
                <a:spcPts val="1000"/>
              </a:spcBef>
              <a:spcAft>
                <a:spcPts val="0"/>
              </a:spcAft>
              <a:buNone/>
            </a:pPr>
            <a:r>
              <a:t/>
            </a:r>
            <a:endParaRPr b="1" sz="3000"/>
          </a:p>
          <a:p>
            <a:pPr indent="0" lvl="0" marL="0" rtl="0" algn="l">
              <a:spcBef>
                <a:spcPts val="1000"/>
              </a:spcBef>
              <a:spcAft>
                <a:spcPts val="0"/>
              </a:spcAft>
              <a:buNone/>
            </a:pPr>
            <a:r>
              <a:t/>
            </a:r>
            <a:endParaRPr b="1" sz="3000"/>
          </a:p>
          <a:p>
            <a:pPr indent="0" lvl="0" marL="0" rtl="0" algn="l">
              <a:spcBef>
                <a:spcPts val="1000"/>
              </a:spcBef>
              <a:spcAft>
                <a:spcPts val="1000"/>
              </a:spcAft>
              <a:buNone/>
            </a:pPr>
            <a:r>
              <a:t/>
            </a:r>
            <a:endParaRPr b="1" sz="3000"/>
          </a:p>
        </p:txBody>
      </p:sp>
      <p:grpSp>
        <p:nvGrpSpPr>
          <p:cNvPr id="788" name="Google Shape;788;p73"/>
          <p:cNvGrpSpPr/>
          <p:nvPr/>
        </p:nvGrpSpPr>
        <p:grpSpPr>
          <a:xfrm>
            <a:off x="5212394" y="864520"/>
            <a:ext cx="3307407" cy="3307407"/>
            <a:chOff x="5212394" y="864520"/>
            <a:chExt cx="3307407" cy="3307407"/>
          </a:xfrm>
        </p:grpSpPr>
        <p:sp>
          <p:nvSpPr>
            <p:cNvPr id="789" name="Google Shape;789;p73"/>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3"/>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3"/>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3"/>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3"/>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3"/>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3"/>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3"/>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3"/>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3"/>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3"/>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3"/>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3"/>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3"/>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3"/>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3"/>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3"/>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3"/>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3"/>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3"/>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3"/>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3"/>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3"/>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3"/>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3"/>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3"/>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3"/>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3"/>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3"/>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3"/>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3"/>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3"/>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3"/>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3"/>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3"/>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3"/>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3"/>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3"/>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3"/>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3"/>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3"/>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3"/>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3"/>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3"/>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3"/>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3"/>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3"/>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3"/>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3"/>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3"/>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3"/>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3"/>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3"/>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3"/>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3"/>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3"/>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3"/>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3"/>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3"/>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3"/>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3"/>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3"/>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3"/>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3"/>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3"/>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3"/>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3"/>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3"/>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3"/>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3"/>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3"/>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3"/>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3"/>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3"/>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3"/>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3"/>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3"/>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3"/>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3"/>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3"/>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3"/>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3"/>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3"/>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3"/>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3"/>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3"/>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3"/>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3"/>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3"/>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3"/>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3"/>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3"/>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3"/>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3"/>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3"/>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3"/>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3"/>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3"/>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3"/>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3"/>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4"/>
          <p:cNvSpPr txBox="1"/>
          <p:nvPr>
            <p:ph type="title"/>
          </p:nvPr>
        </p:nvSpPr>
        <p:spPr>
          <a:xfrm>
            <a:off x="311700" y="1832850"/>
            <a:ext cx="8512200" cy="14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latin typeface="Merriweather Black"/>
                <a:ea typeface="Merriweather Black"/>
                <a:cs typeface="Merriweather Black"/>
                <a:sym typeface="Merriweather Black"/>
              </a:rPr>
              <a:t>Thank you !!!</a:t>
            </a:r>
            <a:endParaRPr sz="4200">
              <a:latin typeface="Merriweather Black"/>
              <a:ea typeface="Merriweather Black"/>
              <a:cs typeface="Merriweather Black"/>
              <a:sym typeface="Merriweather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0"/>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0"/>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BeeZee"/>
                <a:ea typeface="ABeeZee"/>
                <a:cs typeface="ABeeZee"/>
                <a:sym typeface="ABeeZee"/>
              </a:rPr>
              <a:t>The Team</a:t>
            </a:r>
            <a:endParaRPr>
              <a:latin typeface="ABeeZee"/>
              <a:ea typeface="ABeeZee"/>
              <a:cs typeface="ABeeZee"/>
              <a:sym typeface="ABeeZee"/>
            </a:endParaRPr>
          </a:p>
          <a:p>
            <a:pPr indent="0" lvl="0" marL="0" rtl="0" algn="ctr">
              <a:spcBef>
                <a:spcPts val="400"/>
              </a:spcBef>
              <a:spcAft>
                <a:spcPts val="400"/>
              </a:spcAft>
              <a:buNone/>
            </a:pPr>
            <a:r>
              <a:rPr b="1" i="1" lang="en" sz="1600">
                <a:latin typeface="ABeeZee"/>
                <a:ea typeface="ABeeZee"/>
                <a:cs typeface="ABeeZee"/>
                <a:sym typeface="ABeeZee"/>
              </a:rPr>
              <a:t>Lunatic Bytes</a:t>
            </a:r>
            <a:endParaRPr b="1" i="1" sz="1600">
              <a:latin typeface="ABeeZee"/>
              <a:ea typeface="ABeeZee"/>
              <a:cs typeface="ABeeZee"/>
              <a:sym typeface="ABeeZee"/>
            </a:endParaRPr>
          </a:p>
        </p:txBody>
      </p:sp>
      <p:pic>
        <p:nvPicPr>
          <p:cNvPr descr="Corporate headshot of a woman" id="385" name="Google Shape;385;p60"/>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descr="Corporate headshot of a man" id="386" name="Google Shape;386;p60"/>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descr="Corporate headshot of a woman" id="387" name="Google Shape;387;p60"/>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388" name="Google Shape;388;p60"/>
          <p:cNvSpPr txBox="1"/>
          <p:nvPr>
            <p:ph idx="4294967295" type="title"/>
          </p:nvPr>
        </p:nvSpPr>
        <p:spPr>
          <a:xfrm>
            <a:off x="231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Preetham PN</a:t>
            </a:r>
            <a:endParaRPr sz="1800">
              <a:solidFill>
                <a:schemeClr val="dk1"/>
              </a:solidFill>
            </a:endParaRPr>
          </a:p>
        </p:txBody>
      </p:sp>
      <p:sp>
        <p:nvSpPr>
          <p:cNvPr id="389" name="Google Shape;389;p60"/>
          <p:cNvSpPr txBox="1"/>
          <p:nvPr>
            <p:ph idx="4294967295" type="body"/>
          </p:nvPr>
        </p:nvSpPr>
        <p:spPr>
          <a:xfrm>
            <a:off x="231725" y="3572425"/>
            <a:ext cx="22179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 Model Engineering College</a:t>
            </a:r>
            <a:endParaRPr sz="1200">
              <a:solidFill>
                <a:schemeClr val="dk2"/>
              </a:solidFill>
            </a:endParaRPr>
          </a:p>
          <a:p>
            <a:pPr indent="0" lvl="0" marL="0" rtl="0" algn="ctr">
              <a:spcBef>
                <a:spcPts val="1600"/>
              </a:spcBef>
              <a:spcAft>
                <a:spcPts val="0"/>
              </a:spcAft>
              <a:buNone/>
            </a:pPr>
            <a:r>
              <a:rPr lang="en" sz="1200">
                <a:solidFill>
                  <a:schemeClr val="dk2"/>
                </a:solidFill>
              </a:rPr>
              <a:t> </a:t>
            </a:r>
            <a:endParaRPr sz="1200">
              <a:solidFill>
                <a:schemeClr val="dk2"/>
              </a:solidFill>
            </a:endParaRPr>
          </a:p>
          <a:p>
            <a:pPr indent="0" lvl="0" marL="0" rtl="0" algn="ctr">
              <a:spcBef>
                <a:spcPts val="1600"/>
              </a:spcBef>
              <a:spcAft>
                <a:spcPts val="1600"/>
              </a:spcAft>
              <a:buNone/>
            </a:pPr>
            <a:r>
              <a:t/>
            </a:r>
            <a:endParaRPr sz="1200">
              <a:solidFill>
                <a:schemeClr val="dk2"/>
              </a:solidFill>
            </a:endParaRPr>
          </a:p>
        </p:txBody>
      </p:sp>
      <p:sp>
        <p:nvSpPr>
          <p:cNvPr id="390" name="Google Shape;390;p60"/>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Smriti Krishnan</a:t>
            </a:r>
            <a:endParaRPr sz="1800">
              <a:solidFill>
                <a:schemeClr val="dk1"/>
              </a:solidFill>
            </a:endParaRPr>
          </a:p>
        </p:txBody>
      </p:sp>
      <p:sp>
        <p:nvSpPr>
          <p:cNvPr id="391" name="Google Shape;391;p60"/>
          <p:cNvSpPr txBox="1"/>
          <p:nvPr>
            <p:ph idx="4294967295" type="title"/>
          </p:nvPr>
        </p:nvSpPr>
        <p:spPr>
          <a:xfrm>
            <a:off x="4614988" y="3047800"/>
            <a:ext cx="21276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 Sahal Ali</a:t>
            </a:r>
            <a:endParaRPr sz="1800">
              <a:solidFill>
                <a:schemeClr val="dk1"/>
              </a:solidFill>
            </a:endParaRPr>
          </a:p>
        </p:txBody>
      </p:sp>
      <p:sp>
        <p:nvSpPr>
          <p:cNvPr id="392" name="Google Shape;392;p60"/>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Model Engineering College </a:t>
            </a:r>
            <a:endParaRPr sz="1200">
              <a:solidFill>
                <a:schemeClr val="dk2"/>
              </a:solidFill>
            </a:endParaRPr>
          </a:p>
          <a:p>
            <a:pPr indent="0" lvl="0" marL="0" rtl="0" algn="ctr">
              <a:spcBef>
                <a:spcPts val="1600"/>
              </a:spcBef>
              <a:spcAft>
                <a:spcPts val="0"/>
              </a:spcAft>
              <a:buNone/>
            </a:pPr>
            <a:r>
              <a:t/>
            </a:r>
            <a:endParaRPr sz="1200">
              <a:solidFill>
                <a:schemeClr val="dk2"/>
              </a:solidFill>
            </a:endParaRPr>
          </a:p>
          <a:p>
            <a:pPr indent="0" lvl="0" marL="0" rtl="0" algn="ctr">
              <a:spcBef>
                <a:spcPts val="1600"/>
              </a:spcBef>
              <a:spcAft>
                <a:spcPts val="1600"/>
              </a:spcAft>
              <a:buNone/>
            </a:pPr>
            <a:r>
              <a:t/>
            </a:r>
            <a:endParaRPr sz="1200">
              <a:solidFill>
                <a:schemeClr val="dk2"/>
              </a:solidFill>
            </a:endParaRPr>
          </a:p>
        </p:txBody>
      </p:sp>
      <p:sp>
        <p:nvSpPr>
          <p:cNvPr id="393" name="Google Shape;393;p60"/>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Model Engineering College </a:t>
            </a:r>
            <a:endParaRPr sz="1200">
              <a:solidFill>
                <a:schemeClr val="dk2"/>
              </a:solidFill>
            </a:endParaRPr>
          </a:p>
          <a:p>
            <a:pPr indent="0" lvl="0" marL="0" rtl="0" algn="ctr">
              <a:spcBef>
                <a:spcPts val="1600"/>
              </a:spcBef>
              <a:spcAft>
                <a:spcPts val="0"/>
              </a:spcAft>
              <a:buNone/>
            </a:pPr>
            <a:r>
              <a:t/>
            </a:r>
            <a:endParaRPr sz="1200">
              <a:solidFill>
                <a:schemeClr val="dk2"/>
              </a:solidFill>
            </a:endParaRPr>
          </a:p>
          <a:p>
            <a:pPr indent="0" lvl="0" marL="0" rtl="0" algn="ctr">
              <a:spcBef>
                <a:spcPts val="1600"/>
              </a:spcBef>
              <a:spcAft>
                <a:spcPts val="1600"/>
              </a:spcAft>
              <a:buNone/>
            </a:pPr>
            <a:r>
              <a:t/>
            </a:r>
            <a:endParaRPr sz="1200">
              <a:solidFill>
                <a:schemeClr val="dk2"/>
              </a:solidFill>
            </a:endParaRPr>
          </a:p>
        </p:txBody>
      </p:sp>
      <p:pic>
        <p:nvPicPr>
          <p:cNvPr descr="Corporate headshot of a man" id="394" name="Google Shape;394;p60"/>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395" name="Google Shape;395;p60"/>
          <p:cNvSpPr txBox="1"/>
          <p:nvPr>
            <p:ph idx="4294967295" type="title"/>
          </p:nvPr>
        </p:nvSpPr>
        <p:spPr>
          <a:xfrm>
            <a:off x="6689925" y="3047800"/>
            <a:ext cx="24540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William Jude Antony</a:t>
            </a:r>
            <a:endParaRPr sz="1800">
              <a:solidFill>
                <a:schemeClr val="dk1"/>
              </a:solidFill>
            </a:endParaRPr>
          </a:p>
        </p:txBody>
      </p:sp>
      <p:sp>
        <p:nvSpPr>
          <p:cNvPr id="396" name="Google Shape;396;p60"/>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Model Engineering College </a:t>
            </a:r>
            <a:endParaRPr sz="1200">
              <a:solidFill>
                <a:schemeClr val="dk2"/>
              </a:solidFill>
            </a:endParaRPr>
          </a:p>
          <a:p>
            <a:pPr indent="0" lvl="0" marL="0" rtl="0" algn="ctr">
              <a:spcBef>
                <a:spcPts val="1600"/>
              </a:spcBef>
              <a:spcAft>
                <a:spcPts val="0"/>
              </a:spcAft>
              <a:buNone/>
            </a:pPr>
            <a:r>
              <a:t/>
            </a:r>
            <a:endParaRPr sz="1200">
              <a:solidFill>
                <a:schemeClr val="dk2"/>
              </a:solidFill>
            </a:endParaRPr>
          </a:p>
          <a:p>
            <a:pPr indent="0" lvl="0" marL="0" rtl="0" algn="ctr">
              <a:spcBef>
                <a:spcPts val="1600"/>
              </a:spcBef>
              <a:spcAft>
                <a:spcPts val="1600"/>
              </a:spcAft>
              <a:buNone/>
            </a:pPr>
            <a:r>
              <a:t/>
            </a:r>
            <a:endParaRPr sz="1200">
              <a:solidFill>
                <a:schemeClr val="dk2"/>
              </a:solidFill>
            </a:endParaRPr>
          </a:p>
        </p:txBody>
      </p:sp>
      <p:pic>
        <p:nvPicPr>
          <p:cNvPr id="397" name="Google Shape;397;p60"/>
          <p:cNvPicPr preferRelativeResize="0"/>
          <p:nvPr/>
        </p:nvPicPr>
        <p:blipFill rotWithShape="1">
          <a:blip r:embed="rId7">
            <a:alphaModFix/>
          </a:blip>
          <a:srcRect b="6055" l="3755" r="3755" t="6055"/>
          <a:stretch/>
        </p:blipFill>
        <p:spPr>
          <a:xfrm>
            <a:off x="2566825" y="1335575"/>
            <a:ext cx="1788000" cy="1699200"/>
          </a:xfrm>
          <a:prstGeom prst="ellipse">
            <a:avLst/>
          </a:prstGeom>
          <a:noFill/>
          <a:ln>
            <a:noFill/>
          </a:ln>
        </p:spPr>
      </p:pic>
      <p:pic>
        <p:nvPicPr>
          <p:cNvPr id="398" name="Google Shape;398;p60"/>
          <p:cNvPicPr preferRelativeResize="0"/>
          <p:nvPr/>
        </p:nvPicPr>
        <p:blipFill rotWithShape="1">
          <a:blip r:embed="rId7">
            <a:alphaModFix/>
          </a:blip>
          <a:srcRect b="6055" l="3755" r="3755" t="6055"/>
          <a:stretch/>
        </p:blipFill>
        <p:spPr>
          <a:xfrm>
            <a:off x="4784775" y="1335575"/>
            <a:ext cx="1788000" cy="1699200"/>
          </a:xfrm>
          <a:prstGeom prst="ellipse">
            <a:avLst/>
          </a:prstGeom>
          <a:noFill/>
          <a:ln>
            <a:noFill/>
          </a:ln>
        </p:spPr>
      </p:pic>
      <p:pic>
        <p:nvPicPr>
          <p:cNvPr id="399" name="Google Shape;399;p60"/>
          <p:cNvPicPr preferRelativeResize="0"/>
          <p:nvPr/>
        </p:nvPicPr>
        <p:blipFill rotWithShape="1">
          <a:blip r:embed="rId7">
            <a:alphaModFix/>
          </a:blip>
          <a:srcRect b="6055" l="3755" r="3755" t="6055"/>
          <a:stretch/>
        </p:blipFill>
        <p:spPr>
          <a:xfrm>
            <a:off x="7002725" y="1335575"/>
            <a:ext cx="1788000" cy="1699200"/>
          </a:xfrm>
          <a:prstGeom prst="ellipse">
            <a:avLst/>
          </a:prstGeom>
          <a:noFill/>
          <a:ln>
            <a:noFill/>
          </a:ln>
        </p:spPr>
      </p:pic>
      <p:pic>
        <p:nvPicPr>
          <p:cNvPr id="400" name="Google Shape;400;p60"/>
          <p:cNvPicPr preferRelativeResize="0"/>
          <p:nvPr/>
        </p:nvPicPr>
        <p:blipFill>
          <a:blip r:embed="rId8">
            <a:alphaModFix/>
          </a:blip>
          <a:stretch>
            <a:fillRect/>
          </a:stretch>
        </p:blipFill>
        <p:spPr>
          <a:xfrm>
            <a:off x="4714125" y="1220525"/>
            <a:ext cx="1929300" cy="1929300"/>
          </a:xfrm>
          <a:prstGeom prst="ellipse">
            <a:avLst/>
          </a:prstGeom>
          <a:noFill/>
          <a:ln>
            <a:noFill/>
          </a:ln>
        </p:spPr>
      </p:pic>
      <p:pic>
        <p:nvPicPr>
          <p:cNvPr id="401" name="Google Shape;401;p60"/>
          <p:cNvPicPr preferRelativeResize="0"/>
          <p:nvPr/>
        </p:nvPicPr>
        <p:blipFill>
          <a:blip r:embed="rId8">
            <a:alphaModFix/>
          </a:blip>
          <a:stretch>
            <a:fillRect/>
          </a:stretch>
        </p:blipFill>
        <p:spPr>
          <a:xfrm>
            <a:off x="278225" y="1220500"/>
            <a:ext cx="1929300" cy="1929300"/>
          </a:xfrm>
          <a:prstGeom prst="ellipse">
            <a:avLst/>
          </a:prstGeom>
          <a:noFill/>
          <a:ln>
            <a:noFill/>
          </a:ln>
        </p:spPr>
      </p:pic>
      <p:pic>
        <p:nvPicPr>
          <p:cNvPr id="402" name="Google Shape;402;p60"/>
          <p:cNvPicPr preferRelativeResize="0"/>
          <p:nvPr/>
        </p:nvPicPr>
        <p:blipFill>
          <a:blip r:embed="rId8">
            <a:alphaModFix/>
          </a:blip>
          <a:stretch>
            <a:fillRect/>
          </a:stretch>
        </p:blipFill>
        <p:spPr>
          <a:xfrm>
            <a:off x="6932075" y="1220525"/>
            <a:ext cx="1929300" cy="1929300"/>
          </a:xfrm>
          <a:prstGeom prst="ellipse">
            <a:avLst/>
          </a:prstGeom>
          <a:noFill/>
          <a:ln>
            <a:noFill/>
          </a:ln>
        </p:spPr>
      </p:pic>
      <p:pic>
        <p:nvPicPr>
          <p:cNvPr id="403" name="Google Shape;403;p60"/>
          <p:cNvPicPr preferRelativeResize="0"/>
          <p:nvPr/>
        </p:nvPicPr>
        <p:blipFill>
          <a:blip r:embed="rId9">
            <a:alphaModFix/>
          </a:blip>
          <a:stretch>
            <a:fillRect/>
          </a:stretch>
        </p:blipFill>
        <p:spPr>
          <a:xfrm>
            <a:off x="2449675" y="1150750"/>
            <a:ext cx="1999200" cy="19992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7" name="Shape 407"/>
        <p:cNvGrpSpPr/>
        <p:nvPr/>
      </p:nvGrpSpPr>
      <p:grpSpPr>
        <a:xfrm>
          <a:off x="0" y="0"/>
          <a:ext cx="0" cy="0"/>
          <a:chOff x="0" y="0"/>
          <a:chExt cx="0" cy="0"/>
        </a:xfrm>
      </p:grpSpPr>
      <p:sp>
        <p:nvSpPr>
          <p:cNvPr id="408" name="Google Shape;408;p61"/>
          <p:cNvSpPr txBox="1"/>
          <p:nvPr>
            <p:ph type="title"/>
          </p:nvPr>
        </p:nvSpPr>
        <p:spPr>
          <a:xfrm>
            <a:off x="627976" y="753312"/>
            <a:ext cx="2788500" cy="61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ABSTRACT</a:t>
            </a:r>
            <a:endParaRPr sz="2100"/>
          </a:p>
        </p:txBody>
      </p:sp>
      <p:sp>
        <p:nvSpPr>
          <p:cNvPr id="409" name="Google Shape;409;p61"/>
          <p:cNvSpPr txBox="1"/>
          <p:nvPr>
            <p:ph idx="1" type="subTitle"/>
          </p:nvPr>
        </p:nvSpPr>
        <p:spPr>
          <a:xfrm>
            <a:off x="476225" y="1525075"/>
            <a:ext cx="3838800" cy="42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latin typeface="ABeeZee"/>
                <a:ea typeface="ABeeZee"/>
                <a:cs typeface="ABeeZee"/>
                <a:sym typeface="ABeeZee"/>
              </a:rPr>
              <a:t>Mental illness</a:t>
            </a:r>
            <a:r>
              <a:rPr lang="en" sz="1500">
                <a:latin typeface="ABeeZee"/>
                <a:ea typeface="ABeeZee"/>
                <a:cs typeface="ABeeZee"/>
                <a:sym typeface="ABeeZee"/>
              </a:rPr>
              <a:t> constitutes </a:t>
            </a:r>
            <a:r>
              <a:rPr b="1" lang="en" sz="1500">
                <a:latin typeface="ABeeZee"/>
                <a:ea typeface="ABeeZee"/>
                <a:cs typeface="ABeeZee"/>
                <a:sym typeface="ABeeZee"/>
              </a:rPr>
              <a:t>one-sixth</a:t>
            </a:r>
            <a:r>
              <a:rPr lang="en" sz="1500">
                <a:latin typeface="ABeeZee"/>
                <a:ea typeface="ABeeZee"/>
                <a:cs typeface="ABeeZee"/>
                <a:sym typeface="ABeeZee"/>
              </a:rPr>
              <a:t> of all health-related disorders</a:t>
            </a:r>
            <a:r>
              <a:rPr b="1" lang="en" sz="1500">
                <a:latin typeface="ABeeZee"/>
                <a:ea typeface="ABeeZee"/>
                <a:cs typeface="ABeeZee"/>
                <a:sym typeface="ABeeZee"/>
              </a:rPr>
              <a:t>.</a:t>
            </a:r>
            <a:endParaRPr b="1" sz="1500">
              <a:latin typeface="ABeeZee"/>
              <a:ea typeface="ABeeZee"/>
              <a:cs typeface="ABeeZee"/>
              <a:sym typeface="ABeeZee"/>
            </a:endParaRPr>
          </a:p>
          <a:p>
            <a:pPr indent="0" lvl="0" marL="0" rtl="0" algn="l">
              <a:spcBef>
                <a:spcPts val="0"/>
              </a:spcBef>
              <a:spcAft>
                <a:spcPts val="0"/>
              </a:spcAft>
              <a:buClr>
                <a:schemeClr val="dk1"/>
              </a:buClr>
              <a:buSzPts val="1100"/>
              <a:buFont typeface="Arial"/>
              <a:buNone/>
            </a:pPr>
            <a:r>
              <a:rPr b="1" lang="en" sz="1500">
                <a:latin typeface="ABeeZee"/>
                <a:ea typeface="ABeeZee"/>
                <a:cs typeface="ABeeZee"/>
                <a:sym typeface="ABeeZee"/>
              </a:rPr>
              <a:t>Lack of support</a:t>
            </a:r>
            <a:r>
              <a:rPr lang="en" sz="1500">
                <a:latin typeface="ABeeZee"/>
                <a:ea typeface="ABeeZee"/>
                <a:cs typeface="ABeeZee"/>
                <a:sym typeface="ABeeZee"/>
              </a:rPr>
              <a:t> is the </a:t>
            </a:r>
            <a:r>
              <a:rPr b="1" lang="en" sz="1500">
                <a:latin typeface="ABeeZee"/>
                <a:ea typeface="ABeeZee"/>
                <a:cs typeface="ABeeZee"/>
                <a:sym typeface="ABeeZee"/>
              </a:rPr>
              <a:t>main reason</a:t>
            </a:r>
            <a:r>
              <a:rPr lang="en" sz="1500">
                <a:latin typeface="ABeeZee"/>
                <a:ea typeface="ABeeZee"/>
                <a:cs typeface="ABeeZee"/>
                <a:sym typeface="ABeeZee"/>
              </a:rPr>
              <a:t> for mental illness becoming more dangerous and even leading to </a:t>
            </a:r>
            <a:r>
              <a:rPr b="1" lang="en" sz="1500">
                <a:latin typeface="ABeeZee"/>
                <a:ea typeface="ABeeZee"/>
                <a:cs typeface="ABeeZee"/>
                <a:sym typeface="ABeeZee"/>
              </a:rPr>
              <a:t>suicides</a:t>
            </a:r>
            <a:r>
              <a:rPr lang="en" sz="1500">
                <a:latin typeface="ABeeZee"/>
                <a:ea typeface="ABeeZee"/>
                <a:cs typeface="ABeeZee"/>
                <a:sym typeface="ABeeZee"/>
              </a:rPr>
              <a:t>. </a:t>
            </a:r>
            <a:endParaRPr sz="1500">
              <a:latin typeface="ABeeZee"/>
              <a:ea typeface="ABeeZee"/>
              <a:cs typeface="ABeeZee"/>
              <a:sym typeface="ABeeZee"/>
            </a:endParaRPr>
          </a:p>
          <a:p>
            <a:pPr indent="0" lvl="0" marL="0" rtl="0" algn="l">
              <a:spcBef>
                <a:spcPts val="0"/>
              </a:spcBef>
              <a:spcAft>
                <a:spcPts val="0"/>
              </a:spcAft>
              <a:buClr>
                <a:schemeClr val="dk1"/>
              </a:buClr>
              <a:buSzPts val="1100"/>
              <a:buFont typeface="Arial"/>
              <a:buNone/>
            </a:pPr>
            <a:r>
              <a:t/>
            </a:r>
            <a:endParaRPr sz="1500">
              <a:latin typeface="ABeeZee"/>
              <a:ea typeface="ABeeZee"/>
              <a:cs typeface="ABeeZee"/>
              <a:sym typeface="ABeeZee"/>
            </a:endParaRPr>
          </a:p>
          <a:p>
            <a:pPr indent="0" lvl="0" marL="0" rtl="0" algn="l">
              <a:spcBef>
                <a:spcPts val="0"/>
              </a:spcBef>
              <a:spcAft>
                <a:spcPts val="0"/>
              </a:spcAft>
              <a:buClr>
                <a:schemeClr val="dk1"/>
              </a:buClr>
              <a:buSzPts val="1100"/>
              <a:buFont typeface="Arial"/>
              <a:buNone/>
            </a:pPr>
            <a:r>
              <a:rPr b="1" lang="en" sz="1500">
                <a:latin typeface="ABeeZee"/>
                <a:ea typeface="ABeeZee"/>
                <a:cs typeface="ABeeZee"/>
                <a:sym typeface="ABeeZee"/>
              </a:rPr>
              <a:t>Amigo, is a personal medical assistant which aims at improving the mental health of the user through various interactive features. Moreover, it also improves the sleep pattern and helps in stress relief.</a:t>
            </a:r>
            <a:endParaRPr b="1" sz="1500">
              <a:latin typeface="ABeeZee"/>
              <a:ea typeface="ABeeZee"/>
              <a:cs typeface="ABeeZee"/>
              <a:sym typeface="ABeeZee"/>
            </a:endParaRPr>
          </a:p>
        </p:txBody>
      </p:sp>
      <p:sp>
        <p:nvSpPr>
          <p:cNvPr id="410" name="Google Shape;410;p61"/>
          <p:cNvSpPr/>
          <p:nvPr/>
        </p:nvSpPr>
        <p:spPr>
          <a:xfrm>
            <a:off x="715075" y="1266463"/>
            <a:ext cx="1822800" cy="79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sp>
        <p:nvSpPr>
          <p:cNvPr id="411" name="Google Shape;411;p61"/>
          <p:cNvSpPr/>
          <p:nvPr/>
        </p:nvSpPr>
        <p:spPr>
          <a:xfrm>
            <a:off x="4829217" y="2048971"/>
            <a:ext cx="3596272" cy="2091140"/>
          </a:xfrm>
          <a:custGeom>
            <a:rect b="b" l="l" r="r" t="t"/>
            <a:pathLst>
              <a:path extrusionOk="0" h="116417" w="200210">
                <a:moveTo>
                  <a:pt x="100105" y="0"/>
                </a:moveTo>
                <a:cubicBezTo>
                  <a:pt x="44832" y="0"/>
                  <a:pt x="0" y="26052"/>
                  <a:pt x="0" y="58209"/>
                </a:cubicBezTo>
                <a:cubicBezTo>
                  <a:pt x="0" y="90332"/>
                  <a:pt x="44832" y="116417"/>
                  <a:pt x="100105" y="116417"/>
                </a:cubicBezTo>
                <a:cubicBezTo>
                  <a:pt x="155411" y="116417"/>
                  <a:pt x="200210" y="90332"/>
                  <a:pt x="200210" y="58209"/>
                </a:cubicBezTo>
                <a:cubicBezTo>
                  <a:pt x="200210" y="26052"/>
                  <a:pt x="155411" y="0"/>
                  <a:pt x="100105" y="0"/>
                </a:cubicBezTo>
                <a:close/>
              </a:path>
            </a:pathLst>
          </a:cu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1"/>
          <p:cNvSpPr/>
          <p:nvPr/>
        </p:nvSpPr>
        <p:spPr>
          <a:xfrm>
            <a:off x="5101241" y="2257785"/>
            <a:ext cx="3157682" cy="1817931"/>
          </a:xfrm>
          <a:custGeom>
            <a:rect b="b" l="l" r="r" t="t"/>
            <a:pathLst>
              <a:path extrusionOk="0" h="101207" w="175793">
                <a:moveTo>
                  <a:pt x="67494" y="0"/>
                </a:moveTo>
                <a:cubicBezTo>
                  <a:pt x="66865" y="0"/>
                  <a:pt x="66231" y="150"/>
                  <a:pt x="65647" y="451"/>
                </a:cubicBezTo>
                <a:lnTo>
                  <a:pt x="1001" y="37744"/>
                </a:lnTo>
                <a:cubicBezTo>
                  <a:pt x="0" y="38344"/>
                  <a:pt x="0" y="39278"/>
                  <a:pt x="1001" y="39879"/>
                </a:cubicBezTo>
                <a:lnTo>
                  <a:pt x="106443" y="100756"/>
                </a:lnTo>
                <a:cubicBezTo>
                  <a:pt x="107027" y="101056"/>
                  <a:pt x="107661" y="101206"/>
                  <a:pt x="108294" y="101206"/>
                </a:cubicBezTo>
                <a:cubicBezTo>
                  <a:pt x="108928" y="101206"/>
                  <a:pt x="109562" y="101056"/>
                  <a:pt x="110146" y="100756"/>
                </a:cubicBezTo>
                <a:lnTo>
                  <a:pt x="174792" y="63462"/>
                </a:lnTo>
                <a:cubicBezTo>
                  <a:pt x="175793" y="62862"/>
                  <a:pt x="175793" y="61928"/>
                  <a:pt x="174792" y="61328"/>
                </a:cubicBezTo>
                <a:lnTo>
                  <a:pt x="69317" y="451"/>
                </a:lnTo>
                <a:cubicBezTo>
                  <a:pt x="68749" y="150"/>
                  <a:pt x="68124" y="0"/>
                  <a:pt x="67494" y="0"/>
                </a:cubicBez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1"/>
          <p:cNvSpPr/>
          <p:nvPr/>
        </p:nvSpPr>
        <p:spPr>
          <a:xfrm>
            <a:off x="5689028" y="3435460"/>
            <a:ext cx="686078" cy="396091"/>
          </a:xfrm>
          <a:custGeom>
            <a:rect b="b" l="l" r="r" t="t"/>
            <a:pathLst>
              <a:path extrusionOk="0" h="22051" w="38195">
                <a:moveTo>
                  <a:pt x="19081" y="1"/>
                </a:moveTo>
                <a:cubicBezTo>
                  <a:pt x="8540" y="1"/>
                  <a:pt x="1" y="4938"/>
                  <a:pt x="1" y="11009"/>
                </a:cubicBezTo>
                <a:cubicBezTo>
                  <a:pt x="1" y="17113"/>
                  <a:pt x="8540" y="22050"/>
                  <a:pt x="19081" y="22050"/>
                </a:cubicBezTo>
                <a:cubicBezTo>
                  <a:pt x="29622" y="22050"/>
                  <a:pt x="38195" y="17113"/>
                  <a:pt x="38195" y="11009"/>
                </a:cubicBezTo>
                <a:cubicBezTo>
                  <a:pt x="38195" y="4938"/>
                  <a:pt x="29622" y="1"/>
                  <a:pt x="19081" y="1"/>
                </a:cubicBez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1"/>
          <p:cNvSpPr/>
          <p:nvPr/>
        </p:nvSpPr>
        <p:spPr>
          <a:xfrm>
            <a:off x="5002375" y="2311726"/>
            <a:ext cx="294208" cy="493430"/>
          </a:xfrm>
          <a:custGeom>
            <a:rect b="b" l="l" r="r" t="t"/>
            <a:pathLst>
              <a:path extrusionOk="0" h="27470" w="16379">
                <a:moveTo>
                  <a:pt x="3779" y="0"/>
                </a:moveTo>
                <a:cubicBezTo>
                  <a:pt x="3209" y="0"/>
                  <a:pt x="2726" y="110"/>
                  <a:pt x="2369" y="316"/>
                </a:cubicBezTo>
                <a:cubicBezTo>
                  <a:pt x="134" y="1584"/>
                  <a:pt x="0" y="4486"/>
                  <a:pt x="5004" y="9390"/>
                </a:cubicBezTo>
                <a:cubicBezTo>
                  <a:pt x="7973" y="12292"/>
                  <a:pt x="12142" y="18629"/>
                  <a:pt x="13310" y="27469"/>
                </a:cubicBezTo>
                <a:lnTo>
                  <a:pt x="16012" y="25134"/>
                </a:lnTo>
                <a:cubicBezTo>
                  <a:pt x="16012" y="25134"/>
                  <a:pt x="16379" y="17295"/>
                  <a:pt x="14344" y="10690"/>
                </a:cubicBezTo>
                <a:cubicBezTo>
                  <a:pt x="11969" y="2924"/>
                  <a:pt x="6716" y="0"/>
                  <a:pt x="3779" y="0"/>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1"/>
          <p:cNvSpPr/>
          <p:nvPr/>
        </p:nvSpPr>
        <p:spPr>
          <a:xfrm>
            <a:off x="5002375" y="2311726"/>
            <a:ext cx="294208" cy="493430"/>
          </a:xfrm>
          <a:custGeom>
            <a:rect b="b" l="l" r="r" t="t"/>
            <a:pathLst>
              <a:path extrusionOk="0" h="27470" w="16379">
                <a:moveTo>
                  <a:pt x="3779" y="0"/>
                </a:moveTo>
                <a:cubicBezTo>
                  <a:pt x="3209" y="0"/>
                  <a:pt x="2726" y="110"/>
                  <a:pt x="2369" y="316"/>
                </a:cubicBezTo>
                <a:cubicBezTo>
                  <a:pt x="134" y="1584"/>
                  <a:pt x="0" y="4486"/>
                  <a:pt x="5004" y="9390"/>
                </a:cubicBezTo>
                <a:cubicBezTo>
                  <a:pt x="7973" y="12292"/>
                  <a:pt x="12142" y="18629"/>
                  <a:pt x="13310" y="27469"/>
                </a:cubicBezTo>
                <a:lnTo>
                  <a:pt x="16012" y="25134"/>
                </a:lnTo>
                <a:cubicBezTo>
                  <a:pt x="16012" y="25134"/>
                  <a:pt x="16379" y="17295"/>
                  <a:pt x="14344" y="10690"/>
                </a:cubicBezTo>
                <a:cubicBezTo>
                  <a:pt x="11969" y="2924"/>
                  <a:pt x="6716" y="0"/>
                  <a:pt x="3779" y="0"/>
                </a:cubicBezTo>
                <a:close/>
              </a:path>
            </a:pathLst>
          </a:cu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1"/>
          <p:cNvSpPr/>
          <p:nvPr/>
        </p:nvSpPr>
        <p:spPr>
          <a:xfrm>
            <a:off x="5068891" y="2337718"/>
            <a:ext cx="200731" cy="390738"/>
          </a:xfrm>
          <a:custGeom>
            <a:rect b="b" l="l" r="r" t="t"/>
            <a:pathLst>
              <a:path extrusionOk="0" h="21753" w="11175">
                <a:moveTo>
                  <a:pt x="243" y="0"/>
                </a:moveTo>
                <a:cubicBezTo>
                  <a:pt x="175" y="0"/>
                  <a:pt x="108" y="29"/>
                  <a:pt x="67" y="70"/>
                </a:cubicBezTo>
                <a:lnTo>
                  <a:pt x="67" y="104"/>
                </a:lnTo>
                <a:cubicBezTo>
                  <a:pt x="0" y="170"/>
                  <a:pt x="33" y="304"/>
                  <a:pt x="134" y="370"/>
                </a:cubicBezTo>
                <a:cubicBezTo>
                  <a:pt x="4837" y="3506"/>
                  <a:pt x="10241" y="12512"/>
                  <a:pt x="10708" y="21519"/>
                </a:cubicBezTo>
                <a:cubicBezTo>
                  <a:pt x="10741" y="21652"/>
                  <a:pt x="10841" y="21752"/>
                  <a:pt x="10941" y="21752"/>
                </a:cubicBezTo>
                <a:lnTo>
                  <a:pt x="10975" y="21752"/>
                </a:lnTo>
                <a:cubicBezTo>
                  <a:pt x="11075" y="21719"/>
                  <a:pt x="11175" y="21619"/>
                  <a:pt x="11175" y="21519"/>
                </a:cubicBezTo>
                <a:cubicBezTo>
                  <a:pt x="10674" y="12346"/>
                  <a:pt x="5204" y="3206"/>
                  <a:pt x="367" y="37"/>
                </a:cubicBezTo>
                <a:cubicBezTo>
                  <a:pt x="329" y="11"/>
                  <a:pt x="286" y="0"/>
                  <a:pt x="2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1"/>
          <p:cNvSpPr/>
          <p:nvPr/>
        </p:nvSpPr>
        <p:spPr>
          <a:xfrm>
            <a:off x="4862771" y="2544035"/>
            <a:ext cx="390074" cy="377518"/>
          </a:xfrm>
          <a:custGeom>
            <a:rect b="b" l="l" r="r" t="t"/>
            <a:pathLst>
              <a:path extrusionOk="0" h="21017" w="21716">
                <a:moveTo>
                  <a:pt x="12292" y="1"/>
                </a:moveTo>
                <a:cubicBezTo>
                  <a:pt x="11909" y="1"/>
                  <a:pt x="11525" y="76"/>
                  <a:pt x="11175" y="226"/>
                </a:cubicBezTo>
                <a:cubicBezTo>
                  <a:pt x="10508" y="526"/>
                  <a:pt x="9774" y="793"/>
                  <a:pt x="9073" y="1026"/>
                </a:cubicBezTo>
                <a:cubicBezTo>
                  <a:pt x="8759" y="1097"/>
                  <a:pt x="8444" y="1126"/>
                  <a:pt x="8128" y="1126"/>
                </a:cubicBezTo>
                <a:cubicBezTo>
                  <a:pt x="6635" y="1126"/>
                  <a:pt x="5129" y="476"/>
                  <a:pt x="3639" y="476"/>
                </a:cubicBezTo>
                <a:cubicBezTo>
                  <a:pt x="3505" y="476"/>
                  <a:pt x="3370" y="481"/>
                  <a:pt x="3236" y="493"/>
                </a:cubicBezTo>
                <a:cubicBezTo>
                  <a:pt x="2602" y="526"/>
                  <a:pt x="2002" y="693"/>
                  <a:pt x="1435" y="960"/>
                </a:cubicBezTo>
                <a:cubicBezTo>
                  <a:pt x="834" y="1260"/>
                  <a:pt x="401" y="1760"/>
                  <a:pt x="167" y="2394"/>
                </a:cubicBezTo>
                <a:cubicBezTo>
                  <a:pt x="0" y="3161"/>
                  <a:pt x="501" y="3962"/>
                  <a:pt x="1134" y="4462"/>
                </a:cubicBezTo>
                <a:cubicBezTo>
                  <a:pt x="1802" y="4863"/>
                  <a:pt x="2535" y="5229"/>
                  <a:pt x="3269" y="5563"/>
                </a:cubicBezTo>
                <a:cubicBezTo>
                  <a:pt x="3603" y="5696"/>
                  <a:pt x="3903" y="5930"/>
                  <a:pt x="4170" y="6197"/>
                </a:cubicBezTo>
                <a:cubicBezTo>
                  <a:pt x="4503" y="6697"/>
                  <a:pt x="4704" y="7298"/>
                  <a:pt x="4670" y="7898"/>
                </a:cubicBezTo>
                <a:cubicBezTo>
                  <a:pt x="4670" y="8732"/>
                  <a:pt x="4470" y="9566"/>
                  <a:pt x="4437" y="10400"/>
                </a:cubicBezTo>
                <a:cubicBezTo>
                  <a:pt x="4303" y="11234"/>
                  <a:pt x="4470" y="12101"/>
                  <a:pt x="4904" y="12835"/>
                </a:cubicBezTo>
                <a:cubicBezTo>
                  <a:pt x="5504" y="13736"/>
                  <a:pt x="6638" y="13902"/>
                  <a:pt x="7639" y="13936"/>
                </a:cubicBezTo>
                <a:cubicBezTo>
                  <a:pt x="8540" y="14002"/>
                  <a:pt x="9540" y="14069"/>
                  <a:pt x="10141" y="14736"/>
                </a:cubicBezTo>
                <a:cubicBezTo>
                  <a:pt x="10441" y="15103"/>
                  <a:pt x="10641" y="15503"/>
                  <a:pt x="10741" y="15937"/>
                </a:cubicBezTo>
                <a:cubicBezTo>
                  <a:pt x="10875" y="16371"/>
                  <a:pt x="11008" y="16838"/>
                  <a:pt x="11175" y="17238"/>
                </a:cubicBezTo>
                <a:cubicBezTo>
                  <a:pt x="11308" y="17705"/>
                  <a:pt x="11442" y="18139"/>
                  <a:pt x="11642" y="18539"/>
                </a:cubicBezTo>
                <a:cubicBezTo>
                  <a:pt x="12009" y="19340"/>
                  <a:pt x="12643" y="20007"/>
                  <a:pt x="13410" y="20440"/>
                </a:cubicBezTo>
                <a:cubicBezTo>
                  <a:pt x="14077" y="20807"/>
                  <a:pt x="14844" y="21007"/>
                  <a:pt x="15611" y="21007"/>
                </a:cubicBezTo>
                <a:cubicBezTo>
                  <a:pt x="15751" y="21007"/>
                  <a:pt x="16003" y="21016"/>
                  <a:pt x="16292" y="21016"/>
                </a:cubicBezTo>
                <a:cubicBezTo>
                  <a:pt x="16967" y="21016"/>
                  <a:pt x="17850" y="20967"/>
                  <a:pt x="18013" y="20640"/>
                </a:cubicBezTo>
                <a:lnTo>
                  <a:pt x="21716" y="11868"/>
                </a:lnTo>
                <a:cubicBezTo>
                  <a:pt x="21716" y="10867"/>
                  <a:pt x="21649" y="9866"/>
                  <a:pt x="21516" y="8865"/>
                </a:cubicBezTo>
                <a:cubicBezTo>
                  <a:pt x="21349" y="7898"/>
                  <a:pt x="21015" y="6997"/>
                  <a:pt x="20515" y="6163"/>
                </a:cubicBezTo>
                <a:cubicBezTo>
                  <a:pt x="20248" y="5663"/>
                  <a:pt x="19848" y="5263"/>
                  <a:pt x="19314" y="4996"/>
                </a:cubicBezTo>
                <a:cubicBezTo>
                  <a:pt x="18113" y="4429"/>
                  <a:pt x="16846" y="4729"/>
                  <a:pt x="15778" y="3929"/>
                </a:cubicBezTo>
                <a:cubicBezTo>
                  <a:pt x="14611" y="3028"/>
                  <a:pt x="14711" y="960"/>
                  <a:pt x="13410" y="226"/>
                </a:cubicBezTo>
                <a:cubicBezTo>
                  <a:pt x="13060" y="76"/>
                  <a:pt x="12676" y="1"/>
                  <a:pt x="12292" y="1"/>
                </a:cubicBezTo>
                <a:close/>
              </a:path>
            </a:pathLst>
          </a:cu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1"/>
          <p:cNvSpPr/>
          <p:nvPr/>
        </p:nvSpPr>
        <p:spPr>
          <a:xfrm>
            <a:off x="4912491" y="2579727"/>
            <a:ext cx="316984" cy="248817"/>
          </a:xfrm>
          <a:custGeom>
            <a:rect b="b" l="l" r="r" t="t"/>
            <a:pathLst>
              <a:path extrusionOk="0" h="13852" w="17647">
                <a:moveTo>
                  <a:pt x="226" y="0"/>
                </a:moveTo>
                <a:cubicBezTo>
                  <a:pt x="134" y="0"/>
                  <a:pt x="34" y="87"/>
                  <a:pt x="34" y="174"/>
                </a:cubicBezTo>
                <a:cubicBezTo>
                  <a:pt x="1" y="307"/>
                  <a:pt x="101" y="407"/>
                  <a:pt x="201" y="407"/>
                </a:cubicBezTo>
                <a:cubicBezTo>
                  <a:pt x="4137" y="1041"/>
                  <a:pt x="12743" y="6545"/>
                  <a:pt x="17213" y="13750"/>
                </a:cubicBezTo>
                <a:cubicBezTo>
                  <a:pt x="17256" y="13815"/>
                  <a:pt x="17327" y="13851"/>
                  <a:pt x="17399" y="13851"/>
                </a:cubicBezTo>
                <a:cubicBezTo>
                  <a:pt x="17438" y="13851"/>
                  <a:pt x="17478" y="13840"/>
                  <a:pt x="17513" y="13817"/>
                </a:cubicBezTo>
                <a:cubicBezTo>
                  <a:pt x="17613" y="13783"/>
                  <a:pt x="17647" y="13650"/>
                  <a:pt x="17613" y="13550"/>
                </a:cubicBezTo>
                <a:cubicBezTo>
                  <a:pt x="13010" y="6211"/>
                  <a:pt x="4271" y="641"/>
                  <a:pt x="268" y="7"/>
                </a:cubicBezTo>
                <a:cubicBezTo>
                  <a:pt x="254" y="2"/>
                  <a:pt x="240"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1"/>
          <p:cNvSpPr/>
          <p:nvPr/>
        </p:nvSpPr>
        <p:spPr>
          <a:xfrm>
            <a:off x="4992783" y="2680892"/>
            <a:ext cx="111475" cy="55378"/>
          </a:xfrm>
          <a:custGeom>
            <a:rect b="b" l="l" r="r" t="t"/>
            <a:pathLst>
              <a:path extrusionOk="0" h="3083" w="6206">
                <a:moveTo>
                  <a:pt x="5980" y="0"/>
                </a:moveTo>
                <a:cubicBezTo>
                  <a:pt x="5954" y="0"/>
                  <a:pt x="5929" y="4"/>
                  <a:pt x="5905" y="12"/>
                </a:cubicBezTo>
                <a:cubicBezTo>
                  <a:pt x="3870" y="679"/>
                  <a:pt x="1969" y="1580"/>
                  <a:pt x="134" y="2681"/>
                </a:cubicBezTo>
                <a:cubicBezTo>
                  <a:pt x="134" y="2681"/>
                  <a:pt x="134" y="2681"/>
                  <a:pt x="134" y="2714"/>
                </a:cubicBezTo>
                <a:cubicBezTo>
                  <a:pt x="34" y="2747"/>
                  <a:pt x="1" y="2881"/>
                  <a:pt x="67" y="2981"/>
                </a:cubicBezTo>
                <a:cubicBezTo>
                  <a:pt x="111" y="3046"/>
                  <a:pt x="181" y="3082"/>
                  <a:pt x="253" y="3082"/>
                </a:cubicBezTo>
                <a:cubicBezTo>
                  <a:pt x="293" y="3082"/>
                  <a:pt x="332" y="3071"/>
                  <a:pt x="368" y="3048"/>
                </a:cubicBezTo>
                <a:cubicBezTo>
                  <a:pt x="2136" y="1980"/>
                  <a:pt x="4037" y="1080"/>
                  <a:pt x="6005" y="412"/>
                </a:cubicBezTo>
                <a:cubicBezTo>
                  <a:pt x="6038" y="412"/>
                  <a:pt x="6072" y="379"/>
                  <a:pt x="6072" y="379"/>
                </a:cubicBezTo>
                <a:cubicBezTo>
                  <a:pt x="6172" y="312"/>
                  <a:pt x="6205" y="212"/>
                  <a:pt x="6172" y="146"/>
                </a:cubicBezTo>
                <a:cubicBezTo>
                  <a:pt x="6146" y="44"/>
                  <a:pt x="6062" y="0"/>
                  <a:pt x="59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1"/>
          <p:cNvSpPr/>
          <p:nvPr/>
        </p:nvSpPr>
        <p:spPr>
          <a:xfrm>
            <a:off x="6618965" y="2128653"/>
            <a:ext cx="355927" cy="263061"/>
          </a:xfrm>
          <a:custGeom>
            <a:rect b="b" l="l" r="r" t="t"/>
            <a:pathLst>
              <a:path extrusionOk="0" h="14645" w="19815">
                <a:moveTo>
                  <a:pt x="0" y="1"/>
                </a:moveTo>
                <a:lnTo>
                  <a:pt x="0" y="3170"/>
                </a:lnTo>
                <a:lnTo>
                  <a:pt x="19814" y="14645"/>
                </a:lnTo>
                <a:lnTo>
                  <a:pt x="19814" y="11476"/>
                </a:lnTo>
                <a:lnTo>
                  <a:pt x="0" y="1"/>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1"/>
          <p:cNvSpPr/>
          <p:nvPr/>
        </p:nvSpPr>
        <p:spPr>
          <a:xfrm>
            <a:off x="6618965" y="2128653"/>
            <a:ext cx="355927" cy="263061"/>
          </a:xfrm>
          <a:custGeom>
            <a:rect b="b" l="l" r="r" t="t"/>
            <a:pathLst>
              <a:path extrusionOk="0" h="14645" w="19815">
                <a:moveTo>
                  <a:pt x="0" y="1"/>
                </a:moveTo>
                <a:lnTo>
                  <a:pt x="0" y="3170"/>
                </a:lnTo>
                <a:lnTo>
                  <a:pt x="19814" y="14645"/>
                </a:lnTo>
                <a:lnTo>
                  <a:pt x="19814" y="11476"/>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1"/>
          <p:cNvSpPr/>
          <p:nvPr/>
        </p:nvSpPr>
        <p:spPr>
          <a:xfrm>
            <a:off x="6974873" y="2317403"/>
            <a:ext cx="31165" cy="74311"/>
          </a:xfrm>
          <a:custGeom>
            <a:rect b="b" l="l" r="r" t="t"/>
            <a:pathLst>
              <a:path extrusionOk="0" h="4137" w="1735">
                <a:moveTo>
                  <a:pt x="1735" y="0"/>
                </a:moveTo>
                <a:lnTo>
                  <a:pt x="0" y="968"/>
                </a:lnTo>
                <a:lnTo>
                  <a:pt x="0" y="4137"/>
                </a:lnTo>
                <a:lnTo>
                  <a:pt x="1735" y="3169"/>
                </a:lnTo>
                <a:lnTo>
                  <a:pt x="1735" y="0"/>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1"/>
          <p:cNvSpPr/>
          <p:nvPr/>
        </p:nvSpPr>
        <p:spPr>
          <a:xfrm>
            <a:off x="6974873" y="2317403"/>
            <a:ext cx="31165" cy="74311"/>
          </a:xfrm>
          <a:custGeom>
            <a:rect b="b" l="l" r="r" t="t"/>
            <a:pathLst>
              <a:path extrusionOk="0" h="4137" w="1735">
                <a:moveTo>
                  <a:pt x="1735" y="0"/>
                </a:moveTo>
                <a:lnTo>
                  <a:pt x="0" y="968"/>
                </a:lnTo>
                <a:lnTo>
                  <a:pt x="0" y="4137"/>
                </a:lnTo>
                <a:lnTo>
                  <a:pt x="1735" y="3169"/>
                </a:lnTo>
                <a:lnTo>
                  <a:pt x="17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1"/>
          <p:cNvSpPr/>
          <p:nvPr/>
        </p:nvSpPr>
        <p:spPr>
          <a:xfrm>
            <a:off x="5789097" y="3506179"/>
            <a:ext cx="316374" cy="169386"/>
          </a:xfrm>
          <a:custGeom>
            <a:rect b="b" l="l" r="r" t="t"/>
            <a:pathLst>
              <a:path extrusionOk="0" h="9430" w="17613">
                <a:moveTo>
                  <a:pt x="17446" y="0"/>
                </a:moveTo>
                <a:lnTo>
                  <a:pt x="67" y="5471"/>
                </a:lnTo>
                <a:cubicBezTo>
                  <a:pt x="0" y="5938"/>
                  <a:pt x="0" y="6438"/>
                  <a:pt x="67" y="6938"/>
                </a:cubicBezTo>
                <a:cubicBezTo>
                  <a:pt x="367" y="7872"/>
                  <a:pt x="1902" y="9173"/>
                  <a:pt x="4237" y="9373"/>
                </a:cubicBezTo>
                <a:cubicBezTo>
                  <a:pt x="4588" y="9411"/>
                  <a:pt x="4933" y="9430"/>
                  <a:pt x="5272" y="9430"/>
                </a:cubicBezTo>
                <a:cubicBezTo>
                  <a:pt x="7020" y="9430"/>
                  <a:pt x="8578" y="8934"/>
                  <a:pt x="9807" y="8039"/>
                </a:cubicBezTo>
                <a:cubicBezTo>
                  <a:pt x="11275" y="6972"/>
                  <a:pt x="13410" y="4937"/>
                  <a:pt x="14544" y="4003"/>
                </a:cubicBezTo>
                <a:cubicBezTo>
                  <a:pt x="15945" y="2902"/>
                  <a:pt x="17046" y="1935"/>
                  <a:pt x="17346" y="1501"/>
                </a:cubicBezTo>
                <a:cubicBezTo>
                  <a:pt x="17613" y="1068"/>
                  <a:pt x="17446"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1"/>
          <p:cNvSpPr/>
          <p:nvPr/>
        </p:nvSpPr>
        <p:spPr>
          <a:xfrm>
            <a:off x="5819058" y="3471942"/>
            <a:ext cx="295411" cy="164860"/>
          </a:xfrm>
          <a:custGeom>
            <a:rect b="b" l="l" r="r" t="t"/>
            <a:pathLst>
              <a:path extrusionOk="0" h="9178" w="16446">
                <a:moveTo>
                  <a:pt x="12125" y="1"/>
                </a:moveTo>
                <a:cubicBezTo>
                  <a:pt x="11009" y="1"/>
                  <a:pt x="9894" y="330"/>
                  <a:pt x="8940" y="972"/>
                </a:cubicBezTo>
                <a:cubicBezTo>
                  <a:pt x="7105" y="2273"/>
                  <a:pt x="0" y="7076"/>
                  <a:pt x="0" y="7076"/>
                </a:cubicBezTo>
                <a:lnTo>
                  <a:pt x="7873" y="9178"/>
                </a:lnTo>
                <a:cubicBezTo>
                  <a:pt x="9274" y="8010"/>
                  <a:pt x="13143" y="4875"/>
                  <a:pt x="14477" y="3707"/>
                </a:cubicBezTo>
                <a:cubicBezTo>
                  <a:pt x="15812" y="2573"/>
                  <a:pt x="16445" y="1606"/>
                  <a:pt x="14777" y="672"/>
                </a:cubicBezTo>
                <a:cubicBezTo>
                  <a:pt x="13952" y="221"/>
                  <a:pt x="13038" y="1"/>
                  <a:pt x="121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1"/>
          <p:cNvSpPr/>
          <p:nvPr/>
        </p:nvSpPr>
        <p:spPr>
          <a:xfrm>
            <a:off x="5789690" y="3543325"/>
            <a:ext cx="173176" cy="117259"/>
          </a:xfrm>
          <a:custGeom>
            <a:rect b="b" l="l" r="r" t="t"/>
            <a:pathLst>
              <a:path extrusionOk="0" h="6528" w="9641">
                <a:moveTo>
                  <a:pt x="3637" y="0"/>
                </a:moveTo>
                <a:cubicBezTo>
                  <a:pt x="334" y="467"/>
                  <a:pt x="1" y="3636"/>
                  <a:pt x="1" y="3636"/>
                </a:cubicBezTo>
                <a:cubicBezTo>
                  <a:pt x="1" y="3636"/>
                  <a:pt x="468" y="5671"/>
                  <a:pt x="3670" y="6338"/>
                </a:cubicBezTo>
                <a:cubicBezTo>
                  <a:pt x="4215" y="6465"/>
                  <a:pt x="4769" y="6528"/>
                  <a:pt x="5322" y="6528"/>
                </a:cubicBezTo>
                <a:cubicBezTo>
                  <a:pt x="6801" y="6528"/>
                  <a:pt x="8269" y="6078"/>
                  <a:pt x="9508" y="5204"/>
                </a:cubicBezTo>
                <a:cubicBezTo>
                  <a:pt x="9641" y="4103"/>
                  <a:pt x="9241" y="2969"/>
                  <a:pt x="8407" y="2202"/>
                </a:cubicBezTo>
                <a:cubicBezTo>
                  <a:pt x="7039" y="801"/>
                  <a:pt x="5772" y="34"/>
                  <a:pt x="36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1"/>
          <p:cNvSpPr/>
          <p:nvPr/>
        </p:nvSpPr>
        <p:spPr>
          <a:xfrm>
            <a:off x="5944886" y="3609822"/>
            <a:ext cx="316374" cy="169800"/>
          </a:xfrm>
          <a:custGeom>
            <a:rect b="b" l="l" r="r" t="t"/>
            <a:pathLst>
              <a:path extrusionOk="0" h="9453" w="17613">
                <a:moveTo>
                  <a:pt x="17446" y="1"/>
                </a:moveTo>
                <a:lnTo>
                  <a:pt x="67" y="5471"/>
                </a:lnTo>
                <a:cubicBezTo>
                  <a:pt x="0" y="5972"/>
                  <a:pt x="0" y="6472"/>
                  <a:pt x="67" y="6939"/>
                </a:cubicBezTo>
                <a:cubicBezTo>
                  <a:pt x="401" y="7907"/>
                  <a:pt x="1902" y="9174"/>
                  <a:pt x="4237" y="9408"/>
                </a:cubicBezTo>
                <a:cubicBezTo>
                  <a:pt x="4564" y="9438"/>
                  <a:pt x="4887" y="9453"/>
                  <a:pt x="5203" y="9453"/>
                </a:cubicBezTo>
                <a:cubicBezTo>
                  <a:pt x="6979" y="9453"/>
                  <a:pt x="8561" y="8979"/>
                  <a:pt x="9807" y="8073"/>
                </a:cubicBezTo>
                <a:cubicBezTo>
                  <a:pt x="11275" y="7006"/>
                  <a:pt x="13410" y="4938"/>
                  <a:pt x="14577" y="4037"/>
                </a:cubicBezTo>
                <a:cubicBezTo>
                  <a:pt x="15945" y="2936"/>
                  <a:pt x="17079" y="1969"/>
                  <a:pt x="17346" y="1535"/>
                </a:cubicBezTo>
                <a:cubicBezTo>
                  <a:pt x="17613" y="1068"/>
                  <a:pt x="17446" y="1"/>
                  <a:pt x="174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1"/>
          <p:cNvSpPr/>
          <p:nvPr/>
        </p:nvSpPr>
        <p:spPr>
          <a:xfrm>
            <a:off x="5974847" y="3575658"/>
            <a:ext cx="296004" cy="165417"/>
          </a:xfrm>
          <a:custGeom>
            <a:rect b="b" l="l" r="r" t="t"/>
            <a:pathLst>
              <a:path extrusionOk="0" h="9209" w="16479">
                <a:moveTo>
                  <a:pt x="12143" y="1"/>
                </a:moveTo>
                <a:cubicBezTo>
                  <a:pt x="11021" y="1"/>
                  <a:pt x="9899" y="338"/>
                  <a:pt x="8940" y="1002"/>
                </a:cubicBezTo>
                <a:cubicBezTo>
                  <a:pt x="7139" y="2270"/>
                  <a:pt x="0" y="7073"/>
                  <a:pt x="0" y="7073"/>
                </a:cubicBezTo>
                <a:lnTo>
                  <a:pt x="7872" y="9208"/>
                </a:lnTo>
                <a:cubicBezTo>
                  <a:pt x="9307" y="8007"/>
                  <a:pt x="13176" y="4872"/>
                  <a:pt x="14510" y="3737"/>
                </a:cubicBezTo>
                <a:cubicBezTo>
                  <a:pt x="15811" y="2570"/>
                  <a:pt x="16479" y="1603"/>
                  <a:pt x="14777" y="669"/>
                </a:cubicBezTo>
                <a:cubicBezTo>
                  <a:pt x="13957" y="221"/>
                  <a:pt x="13050" y="1"/>
                  <a:pt x="12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1"/>
          <p:cNvSpPr/>
          <p:nvPr/>
        </p:nvSpPr>
        <p:spPr>
          <a:xfrm>
            <a:off x="5946071" y="3646987"/>
            <a:ext cx="172584" cy="117511"/>
          </a:xfrm>
          <a:custGeom>
            <a:rect b="b" l="l" r="r" t="t"/>
            <a:pathLst>
              <a:path extrusionOk="0" h="6542" w="9608">
                <a:moveTo>
                  <a:pt x="3637" y="0"/>
                </a:moveTo>
                <a:cubicBezTo>
                  <a:pt x="335" y="500"/>
                  <a:pt x="1" y="3636"/>
                  <a:pt x="1" y="3636"/>
                </a:cubicBezTo>
                <a:cubicBezTo>
                  <a:pt x="1" y="3636"/>
                  <a:pt x="435" y="5671"/>
                  <a:pt x="3637" y="6371"/>
                </a:cubicBezTo>
                <a:cubicBezTo>
                  <a:pt x="4172" y="6485"/>
                  <a:pt x="4713" y="6542"/>
                  <a:pt x="5251" y="6542"/>
                </a:cubicBezTo>
                <a:cubicBezTo>
                  <a:pt x="6761" y="6542"/>
                  <a:pt x="8245" y="6098"/>
                  <a:pt x="9474" y="5237"/>
                </a:cubicBezTo>
                <a:cubicBezTo>
                  <a:pt x="9608" y="4103"/>
                  <a:pt x="9208" y="2969"/>
                  <a:pt x="8407" y="2202"/>
                </a:cubicBezTo>
                <a:cubicBezTo>
                  <a:pt x="7039" y="801"/>
                  <a:pt x="5772" y="33"/>
                  <a:pt x="36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1"/>
          <p:cNvSpPr/>
          <p:nvPr/>
        </p:nvSpPr>
        <p:spPr>
          <a:xfrm>
            <a:off x="5182719" y="1523047"/>
            <a:ext cx="1215756" cy="1442083"/>
          </a:xfrm>
          <a:custGeom>
            <a:rect b="b" l="l" r="r" t="t"/>
            <a:pathLst>
              <a:path extrusionOk="0" h="80283" w="67683">
                <a:moveTo>
                  <a:pt x="62562" y="0"/>
                </a:moveTo>
                <a:cubicBezTo>
                  <a:pt x="62112" y="0"/>
                  <a:pt x="61662" y="108"/>
                  <a:pt x="61245" y="325"/>
                </a:cubicBezTo>
                <a:lnTo>
                  <a:pt x="1302" y="34950"/>
                </a:lnTo>
                <a:cubicBezTo>
                  <a:pt x="535" y="35450"/>
                  <a:pt x="34" y="36284"/>
                  <a:pt x="1" y="37218"/>
                </a:cubicBezTo>
                <a:lnTo>
                  <a:pt x="1" y="76246"/>
                </a:lnTo>
                <a:cubicBezTo>
                  <a:pt x="34" y="77180"/>
                  <a:pt x="535" y="78014"/>
                  <a:pt x="1302" y="78515"/>
                </a:cubicBezTo>
                <a:lnTo>
                  <a:pt x="3804" y="79982"/>
                </a:lnTo>
                <a:cubicBezTo>
                  <a:pt x="4221" y="80182"/>
                  <a:pt x="4671" y="80282"/>
                  <a:pt x="5117" y="80282"/>
                </a:cubicBezTo>
                <a:cubicBezTo>
                  <a:pt x="5563" y="80282"/>
                  <a:pt x="6005" y="80182"/>
                  <a:pt x="6406" y="79982"/>
                </a:cubicBezTo>
                <a:lnTo>
                  <a:pt x="66382" y="45324"/>
                </a:lnTo>
                <a:cubicBezTo>
                  <a:pt x="67149" y="44824"/>
                  <a:pt x="67649" y="43990"/>
                  <a:pt x="67683" y="43056"/>
                </a:cubicBezTo>
                <a:lnTo>
                  <a:pt x="67683" y="4028"/>
                </a:lnTo>
                <a:cubicBezTo>
                  <a:pt x="67649" y="3094"/>
                  <a:pt x="67149" y="2260"/>
                  <a:pt x="66382" y="1760"/>
                </a:cubicBezTo>
                <a:lnTo>
                  <a:pt x="63880" y="325"/>
                </a:lnTo>
                <a:cubicBezTo>
                  <a:pt x="63463" y="108"/>
                  <a:pt x="63013" y="0"/>
                  <a:pt x="625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1"/>
          <p:cNvSpPr/>
          <p:nvPr/>
        </p:nvSpPr>
        <p:spPr>
          <a:xfrm>
            <a:off x="5274400" y="1578569"/>
            <a:ext cx="1124075" cy="1384208"/>
          </a:xfrm>
          <a:custGeom>
            <a:rect b="b" l="l" r="r" t="t"/>
            <a:pathLst>
              <a:path extrusionOk="0" h="77061" w="62579">
                <a:moveTo>
                  <a:pt x="61857" y="1"/>
                </a:moveTo>
                <a:cubicBezTo>
                  <a:pt x="61683" y="1"/>
                  <a:pt x="61487" y="55"/>
                  <a:pt x="61278" y="170"/>
                </a:cubicBezTo>
                <a:lnTo>
                  <a:pt x="1302" y="34794"/>
                </a:lnTo>
                <a:cubicBezTo>
                  <a:pt x="534" y="35328"/>
                  <a:pt x="67" y="36162"/>
                  <a:pt x="1" y="37063"/>
                </a:cubicBezTo>
                <a:lnTo>
                  <a:pt x="1" y="76124"/>
                </a:lnTo>
                <a:cubicBezTo>
                  <a:pt x="1" y="76720"/>
                  <a:pt x="307" y="77060"/>
                  <a:pt x="737" y="77060"/>
                </a:cubicBezTo>
                <a:cubicBezTo>
                  <a:pt x="909" y="77060"/>
                  <a:pt x="1101" y="77006"/>
                  <a:pt x="1302" y="76891"/>
                </a:cubicBezTo>
                <a:lnTo>
                  <a:pt x="61278" y="42233"/>
                </a:lnTo>
                <a:cubicBezTo>
                  <a:pt x="62045" y="41733"/>
                  <a:pt x="62545" y="40899"/>
                  <a:pt x="62579" y="39965"/>
                </a:cubicBezTo>
                <a:lnTo>
                  <a:pt x="62579" y="937"/>
                </a:lnTo>
                <a:cubicBezTo>
                  <a:pt x="62579" y="341"/>
                  <a:pt x="62289" y="1"/>
                  <a:pt x="618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1"/>
          <p:cNvSpPr/>
          <p:nvPr/>
        </p:nvSpPr>
        <p:spPr>
          <a:xfrm>
            <a:off x="5182726" y="2171024"/>
            <a:ext cx="110272" cy="796852"/>
          </a:xfrm>
          <a:custGeom>
            <a:rect b="b" l="l" r="r" t="t"/>
            <a:pathLst>
              <a:path extrusionOk="0" h="44362" w="6139">
                <a:moveTo>
                  <a:pt x="401" y="0"/>
                </a:moveTo>
                <a:cubicBezTo>
                  <a:pt x="167" y="401"/>
                  <a:pt x="34" y="834"/>
                  <a:pt x="1" y="1301"/>
                </a:cubicBezTo>
                <a:lnTo>
                  <a:pt x="1" y="40329"/>
                </a:lnTo>
                <a:cubicBezTo>
                  <a:pt x="67" y="41230"/>
                  <a:pt x="534" y="42097"/>
                  <a:pt x="1302" y="42598"/>
                </a:cubicBezTo>
                <a:lnTo>
                  <a:pt x="3837" y="44032"/>
                </a:lnTo>
                <a:cubicBezTo>
                  <a:pt x="4271" y="44249"/>
                  <a:pt x="4740" y="44361"/>
                  <a:pt x="5203" y="44361"/>
                </a:cubicBezTo>
                <a:cubicBezTo>
                  <a:pt x="5522" y="44361"/>
                  <a:pt x="5839" y="44308"/>
                  <a:pt x="6138" y="44199"/>
                </a:cubicBezTo>
                <a:lnTo>
                  <a:pt x="6138" y="44199"/>
                </a:lnTo>
                <a:cubicBezTo>
                  <a:pt x="6047" y="44226"/>
                  <a:pt x="5959" y="44239"/>
                  <a:pt x="5876" y="44239"/>
                </a:cubicBezTo>
                <a:cubicBezTo>
                  <a:pt x="5443" y="44239"/>
                  <a:pt x="5138" y="43886"/>
                  <a:pt x="5138" y="43298"/>
                </a:cubicBezTo>
                <a:lnTo>
                  <a:pt x="5138" y="4237"/>
                </a:lnTo>
                <a:cubicBezTo>
                  <a:pt x="5171" y="3803"/>
                  <a:pt x="5304" y="3336"/>
                  <a:pt x="5538" y="2969"/>
                </a:cubicBezTo>
                <a:lnTo>
                  <a:pt x="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1"/>
          <p:cNvSpPr/>
          <p:nvPr/>
        </p:nvSpPr>
        <p:spPr>
          <a:xfrm>
            <a:off x="6903562" y="3637844"/>
            <a:ext cx="263654" cy="347682"/>
          </a:xfrm>
          <a:custGeom>
            <a:rect b="b" l="l" r="r" t="t"/>
            <a:pathLst>
              <a:path extrusionOk="0" h="19356" w="14678">
                <a:moveTo>
                  <a:pt x="7339" y="0"/>
                </a:moveTo>
                <a:cubicBezTo>
                  <a:pt x="7114" y="0"/>
                  <a:pt x="6889" y="59"/>
                  <a:pt x="6672" y="175"/>
                </a:cubicBezTo>
                <a:lnTo>
                  <a:pt x="634" y="3645"/>
                </a:lnTo>
                <a:cubicBezTo>
                  <a:pt x="434" y="3778"/>
                  <a:pt x="301" y="3945"/>
                  <a:pt x="167" y="4145"/>
                </a:cubicBezTo>
                <a:cubicBezTo>
                  <a:pt x="167" y="4178"/>
                  <a:pt x="134" y="4212"/>
                  <a:pt x="134" y="4245"/>
                </a:cubicBezTo>
                <a:cubicBezTo>
                  <a:pt x="34" y="4412"/>
                  <a:pt x="1" y="4612"/>
                  <a:pt x="1" y="4779"/>
                </a:cubicBezTo>
                <a:lnTo>
                  <a:pt x="1" y="14586"/>
                </a:lnTo>
                <a:cubicBezTo>
                  <a:pt x="1" y="15019"/>
                  <a:pt x="234" y="15420"/>
                  <a:pt x="601" y="15687"/>
                </a:cubicBezTo>
                <a:lnTo>
                  <a:pt x="634" y="15720"/>
                </a:lnTo>
                <a:lnTo>
                  <a:pt x="6672" y="19222"/>
                </a:lnTo>
                <a:cubicBezTo>
                  <a:pt x="6705" y="19222"/>
                  <a:pt x="6739" y="19222"/>
                  <a:pt x="6772" y="19256"/>
                </a:cubicBezTo>
                <a:cubicBezTo>
                  <a:pt x="6839" y="19289"/>
                  <a:pt x="6906" y="19322"/>
                  <a:pt x="7006" y="19322"/>
                </a:cubicBezTo>
                <a:cubicBezTo>
                  <a:pt x="7106" y="19356"/>
                  <a:pt x="7206" y="19356"/>
                  <a:pt x="7339" y="19356"/>
                </a:cubicBezTo>
                <a:cubicBezTo>
                  <a:pt x="7573" y="19356"/>
                  <a:pt x="7806" y="19322"/>
                  <a:pt x="8006" y="19222"/>
                </a:cubicBezTo>
                <a:lnTo>
                  <a:pt x="14044" y="15720"/>
                </a:lnTo>
                <a:cubicBezTo>
                  <a:pt x="14411" y="15453"/>
                  <a:pt x="14678" y="15053"/>
                  <a:pt x="14678" y="14586"/>
                </a:cubicBezTo>
                <a:lnTo>
                  <a:pt x="14678" y="4779"/>
                </a:lnTo>
                <a:cubicBezTo>
                  <a:pt x="14678" y="4312"/>
                  <a:pt x="14411" y="3911"/>
                  <a:pt x="14044" y="3645"/>
                </a:cubicBezTo>
                <a:lnTo>
                  <a:pt x="8006" y="175"/>
                </a:lnTo>
                <a:cubicBezTo>
                  <a:pt x="7790" y="59"/>
                  <a:pt x="7564" y="0"/>
                  <a:pt x="7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1"/>
          <p:cNvSpPr/>
          <p:nvPr/>
        </p:nvSpPr>
        <p:spPr>
          <a:xfrm>
            <a:off x="7035389" y="3715190"/>
            <a:ext cx="131827" cy="269455"/>
          </a:xfrm>
          <a:custGeom>
            <a:rect b="b" l="l" r="r" t="t"/>
            <a:pathLst>
              <a:path extrusionOk="0" h="15001" w="7339">
                <a:moveTo>
                  <a:pt x="7010" y="0"/>
                </a:moveTo>
                <a:cubicBezTo>
                  <a:pt x="6921" y="0"/>
                  <a:pt x="6818" y="34"/>
                  <a:pt x="6705" y="106"/>
                </a:cubicBezTo>
                <a:lnTo>
                  <a:pt x="667" y="3575"/>
                </a:lnTo>
                <a:cubicBezTo>
                  <a:pt x="267" y="3842"/>
                  <a:pt x="34" y="4242"/>
                  <a:pt x="0" y="4709"/>
                </a:cubicBezTo>
                <a:lnTo>
                  <a:pt x="0" y="14516"/>
                </a:lnTo>
                <a:cubicBezTo>
                  <a:pt x="0" y="14827"/>
                  <a:pt x="154" y="15000"/>
                  <a:pt x="377" y="15000"/>
                </a:cubicBezTo>
                <a:cubicBezTo>
                  <a:pt x="465" y="15000"/>
                  <a:pt x="563" y="14973"/>
                  <a:pt x="667" y="14916"/>
                </a:cubicBezTo>
                <a:lnTo>
                  <a:pt x="6705" y="11414"/>
                </a:lnTo>
                <a:cubicBezTo>
                  <a:pt x="7072" y="11147"/>
                  <a:pt x="7339" y="10747"/>
                  <a:pt x="7339" y="10280"/>
                </a:cubicBezTo>
                <a:lnTo>
                  <a:pt x="7339" y="473"/>
                </a:lnTo>
                <a:cubicBezTo>
                  <a:pt x="7339" y="172"/>
                  <a:pt x="7211" y="0"/>
                  <a:pt x="70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1"/>
          <p:cNvSpPr/>
          <p:nvPr/>
        </p:nvSpPr>
        <p:spPr>
          <a:xfrm>
            <a:off x="7896996" y="3063834"/>
            <a:ext cx="263654" cy="348275"/>
          </a:xfrm>
          <a:custGeom>
            <a:rect b="b" l="l" r="r" t="t"/>
            <a:pathLst>
              <a:path extrusionOk="0" h="19389" w="14678">
                <a:moveTo>
                  <a:pt x="7339" y="0"/>
                </a:moveTo>
                <a:cubicBezTo>
                  <a:pt x="7114" y="0"/>
                  <a:pt x="6889" y="58"/>
                  <a:pt x="6672" y="175"/>
                </a:cubicBezTo>
                <a:lnTo>
                  <a:pt x="635" y="3644"/>
                </a:lnTo>
                <a:cubicBezTo>
                  <a:pt x="434" y="3778"/>
                  <a:pt x="301" y="3945"/>
                  <a:pt x="168" y="4145"/>
                </a:cubicBezTo>
                <a:cubicBezTo>
                  <a:pt x="168" y="4178"/>
                  <a:pt x="134" y="4211"/>
                  <a:pt x="134" y="4278"/>
                </a:cubicBezTo>
                <a:cubicBezTo>
                  <a:pt x="34" y="4412"/>
                  <a:pt x="1" y="4612"/>
                  <a:pt x="1" y="4779"/>
                </a:cubicBezTo>
                <a:lnTo>
                  <a:pt x="1" y="15053"/>
                </a:lnTo>
                <a:cubicBezTo>
                  <a:pt x="1" y="15520"/>
                  <a:pt x="234" y="15920"/>
                  <a:pt x="601" y="16153"/>
                </a:cubicBezTo>
                <a:cubicBezTo>
                  <a:pt x="601" y="16187"/>
                  <a:pt x="635" y="16187"/>
                  <a:pt x="635" y="16187"/>
                </a:cubicBezTo>
                <a:lnTo>
                  <a:pt x="6672" y="19222"/>
                </a:lnTo>
                <a:cubicBezTo>
                  <a:pt x="6706" y="19222"/>
                  <a:pt x="6739" y="19222"/>
                  <a:pt x="6772" y="19256"/>
                </a:cubicBezTo>
                <a:cubicBezTo>
                  <a:pt x="6839" y="19289"/>
                  <a:pt x="6906" y="19322"/>
                  <a:pt x="7006" y="19322"/>
                </a:cubicBezTo>
                <a:cubicBezTo>
                  <a:pt x="7106" y="19356"/>
                  <a:pt x="7206" y="19389"/>
                  <a:pt x="7339" y="19389"/>
                </a:cubicBezTo>
                <a:cubicBezTo>
                  <a:pt x="7573" y="19389"/>
                  <a:pt x="7806" y="19322"/>
                  <a:pt x="8007" y="19222"/>
                </a:cubicBezTo>
                <a:lnTo>
                  <a:pt x="14044" y="15720"/>
                </a:lnTo>
                <a:cubicBezTo>
                  <a:pt x="14411" y="15486"/>
                  <a:pt x="14645" y="15053"/>
                  <a:pt x="14678" y="14619"/>
                </a:cubicBezTo>
                <a:lnTo>
                  <a:pt x="14678" y="4779"/>
                </a:lnTo>
                <a:cubicBezTo>
                  <a:pt x="14678" y="4312"/>
                  <a:pt x="14411" y="3911"/>
                  <a:pt x="14044" y="3644"/>
                </a:cubicBezTo>
                <a:lnTo>
                  <a:pt x="8007" y="175"/>
                </a:lnTo>
                <a:cubicBezTo>
                  <a:pt x="7790" y="58"/>
                  <a:pt x="7565" y="0"/>
                  <a:pt x="7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1"/>
          <p:cNvSpPr/>
          <p:nvPr/>
        </p:nvSpPr>
        <p:spPr>
          <a:xfrm>
            <a:off x="8028823" y="3141540"/>
            <a:ext cx="131827" cy="269096"/>
          </a:xfrm>
          <a:custGeom>
            <a:rect b="b" l="l" r="r" t="t"/>
            <a:pathLst>
              <a:path extrusionOk="0" h="14981" w="7339">
                <a:moveTo>
                  <a:pt x="6979" y="1"/>
                </a:moveTo>
                <a:cubicBezTo>
                  <a:pt x="6894" y="1"/>
                  <a:pt x="6801" y="28"/>
                  <a:pt x="6705" y="86"/>
                </a:cubicBezTo>
                <a:lnTo>
                  <a:pt x="634" y="3588"/>
                </a:lnTo>
                <a:cubicBezTo>
                  <a:pt x="267" y="3822"/>
                  <a:pt x="34" y="4255"/>
                  <a:pt x="0" y="4689"/>
                </a:cubicBezTo>
                <a:lnTo>
                  <a:pt x="0" y="14529"/>
                </a:lnTo>
                <a:cubicBezTo>
                  <a:pt x="0" y="14814"/>
                  <a:pt x="153" y="14981"/>
                  <a:pt x="373" y="14981"/>
                </a:cubicBezTo>
                <a:cubicBezTo>
                  <a:pt x="462" y="14981"/>
                  <a:pt x="562" y="14954"/>
                  <a:pt x="668" y="14896"/>
                </a:cubicBezTo>
                <a:lnTo>
                  <a:pt x="6705" y="11394"/>
                </a:lnTo>
                <a:cubicBezTo>
                  <a:pt x="7072" y="11160"/>
                  <a:pt x="7306" y="10727"/>
                  <a:pt x="7339" y="10293"/>
                </a:cubicBezTo>
                <a:lnTo>
                  <a:pt x="7339" y="453"/>
                </a:lnTo>
                <a:cubicBezTo>
                  <a:pt x="7339" y="167"/>
                  <a:pt x="7187" y="1"/>
                  <a:pt x="69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1"/>
          <p:cNvSpPr/>
          <p:nvPr/>
        </p:nvSpPr>
        <p:spPr>
          <a:xfrm>
            <a:off x="5274400" y="2058707"/>
            <a:ext cx="2930600" cy="1813422"/>
          </a:xfrm>
          <a:custGeom>
            <a:rect b="b" l="l" r="r" t="t"/>
            <a:pathLst>
              <a:path extrusionOk="0" h="100956" w="163151">
                <a:moveTo>
                  <a:pt x="65114" y="0"/>
                </a:moveTo>
                <a:cubicBezTo>
                  <a:pt x="64221" y="0"/>
                  <a:pt x="63329" y="209"/>
                  <a:pt x="62512" y="626"/>
                </a:cubicBezTo>
                <a:lnTo>
                  <a:pt x="2602" y="35251"/>
                </a:lnTo>
                <a:cubicBezTo>
                  <a:pt x="1068" y="36251"/>
                  <a:pt x="101" y="37919"/>
                  <a:pt x="1" y="39754"/>
                </a:cubicBezTo>
                <a:lnTo>
                  <a:pt x="1" y="42256"/>
                </a:lnTo>
                <a:cubicBezTo>
                  <a:pt x="101" y="44090"/>
                  <a:pt x="1068" y="45758"/>
                  <a:pt x="2602" y="46759"/>
                </a:cubicBezTo>
                <a:lnTo>
                  <a:pt x="95435" y="100331"/>
                </a:lnTo>
                <a:cubicBezTo>
                  <a:pt x="96253" y="100747"/>
                  <a:pt x="97145" y="100956"/>
                  <a:pt x="98041" y="100956"/>
                </a:cubicBezTo>
                <a:cubicBezTo>
                  <a:pt x="98938" y="100956"/>
                  <a:pt x="99839" y="100747"/>
                  <a:pt x="100672" y="100331"/>
                </a:cubicBezTo>
                <a:lnTo>
                  <a:pt x="160549" y="65739"/>
                </a:lnTo>
                <a:cubicBezTo>
                  <a:pt x="162083" y="64705"/>
                  <a:pt x="163050" y="63037"/>
                  <a:pt x="163150" y="61203"/>
                </a:cubicBezTo>
                <a:lnTo>
                  <a:pt x="163150" y="58734"/>
                </a:lnTo>
                <a:cubicBezTo>
                  <a:pt x="163050" y="56866"/>
                  <a:pt x="162083" y="55198"/>
                  <a:pt x="160549" y="54198"/>
                </a:cubicBezTo>
                <a:lnTo>
                  <a:pt x="67716" y="626"/>
                </a:lnTo>
                <a:cubicBezTo>
                  <a:pt x="66898" y="209"/>
                  <a:pt x="66006" y="0"/>
                  <a:pt x="65114"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1"/>
          <p:cNvSpPr/>
          <p:nvPr/>
        </p:nvSpPr>
        <p:spPr>
          <a:xfrm>
            <a:off x="7035389" y="3035220"/>
            <a:ext cx="1169610" cy="837124"/>
          </a:xfrm>
          <a:custGeom>
            <a:rect b="b" l="l" r="r" t="t"/>
            <a:pathLst>
              <a:path extrusionOk="0" h="46604" w="65114">
                <a:moveTo>
                  <a:pt x="62745" y="0"/>
                </a:moveTo>
                <a:cubicBezTo>
                  <a:pt x="62828" y="61"/>
                  <a:pt x="62909" y="125"/>
                  <a:pt x="62988" y="190"/>
                </a:cubicBezTo>
                <a:lnTo>
                  <a:pt x="62988" y="190"/>
                </a:lnTo>
                <a:cubicBezTo>
                  <a:pt x="62914" y="125"/>
                  <a:pt x="62833" y="61"/>
                  <a:pt x="62745" y="0"/>
                </a:cubicBezTo>
                <a:close/>
                <a:moveTo>
                  <a:pt x="62988" y="190"/>
                </a:moveTo>
                <a:cubicBezTo>
                  <a:pt x="63925" y="1013"/>
                  <a:pt x="63748" y="2127"/>
                  <a:pt x="62512" y="2869"/>
                </a:cubicBezTo>
                <a:lnTo>
                  <a:pt x="2602" y="37460"/>
                </a:lnTo>
                <a:cubicBezTo>
                  <a:pt x="1802" y="37894"/>
                  <a:pt x="901" y="38094"/>
                  <a:pt x="0" y="38094"/>
                </a:cubicBezTo>
                <a:lnTo>
                  <a:pt x="0" y="46600"/>
                </a:lnTo>
                <a:cubicBezTo>
                  <a:pt x="57" y="46602"/>
                  <a:pt x="114" y="46603"/>
                  <a:pt x="171" y="46603"/>
                </a:cubicBezTo>
                <a:cubicBezTo>
                  <a:pt x="1014" y="46603"/>
                  <a:pt x="1852" y="46375"/>
                  <a:pt x="2602" y="46000"/>
                </a:cubicBezTo>
                <a:lnTo>
                  <a:pt x="62512" y="11375"/>
                </a:lnTo>
                <a:cubicBezTo>
                  <a:pt x="64046" y="10374"/>
                  <a:pt x="65013" y="8707"/>
                  <a:pt x="65113" y="6839"/>
                </a:cubicBezTo>
                <a:lnTo>
                  <a:pt x="65113" y="4370"/>
                </a:lnTo>
                <a:cubicBezTo>
                  <a:pt x="65019" y="2738"/>
                  <a:pt x="64246" y="1224"/>
                  <a:pt x="62988" y="19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1"/>
          <p:cNvSpPr/>
          <p:nvPr/>
        </p:nvSpPr>
        <p:spPr>
          <a:xfrm>
            <a:off x="5274400" y="2693681"/>
            <a:ext cx="1761008" cy="1178609"/>
          </a:xfrm>
          <a:custGeom>
            <a:rect b="b" l="l" r="r" t="t"/>
            <a:pathLst>
              <a:path extrusionOk="0" h="65615" w="98038">
                <a:moveTo>
                  <a:pt x="2436" y="1"/>
                </a:moveTo>
                <a:cubicBezTo>
                  <a:pt x="2299" y="90"/>
                  <a:pt x="2178" y="185"/>
                  <a:pt x="2073" y="284"/>
                </a:cubicBezTo>
                <a:lnTo>
                  <a:pt x="2073" y="284"/>
                </a:lnTo>
                <a:cubicBezTo>
                  <a:pt x="2190" y="185"/>
                  <a:pt x="2311" y="91"/>
                  <a:pt x="2436" y="1"/>
                </a:cubicBezTo>
                <a:close/>
                <a:moveTo>
                  <a:pt x="2073" y="284"/>
                </a:moveTo>
                <a:lnTo>
                  <a:pt x="2073" y="284"/>
                </a:lnTo>
                <a:cubicBezTo>
                  <a:pt x="850" y="1315"/>
                  <a:pt x="92" y="2790"/>
                  <a:pt x="1" y="4404"/>
                </a:cubicBezTo>
                <a:lnTo>
                  <a:pt x="1" y="6872"/>
                </a:lnTo>
                <a:cubicBezTo>
                  <a:pt x="101" y="8707"/>
                  <a:pt x="1068" y="10408"/>
                  <a:pt x="2602" y="11409"/>
                </a:cubicBezTo>
                <a:lnTo>
                  <a:pt x="95435" y="64981"/>
                </a:lnTo>
                <a:cubicBezTo>
                  <a:pt x="96236" y="65414"/>
                  <a:pt x="97137" y="65614"/>
                  <a:pt x="98037" y="65614"/>
                </a:cubicBezTo>
                <a:lnTo>
                  <a:pt x="98037" y="57075"/>
                </a:lnTo>
                <a:cubicBezTo>
                  <a:pt x="97973" y="57077"/>
                  <a:pt x="97909" y="57078"/>
                  <a:pt x="97844" y="57078"/>
                </a:cubicBezTo>
                <a:cubicBezTo>
                  <a:pt x="97008" y="57078"/>
                  <a:pt x="96179" y="56877"/>
                  <a:pt x="95435" y="56474"/>
                </a:cubicBezTo>
                <a:lnTo>
                  <a:pt x="2636" y="2903"/>
                </a:lnTo>
                <a:cubicBezTo>
                  <a:pt x="1386" y="2188"/>
                  <a:pt x="1198" y="1102"/>
                  <a:pt x="2073" y="28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1"/>
          <p:cNvSpPr/>
          <p:nvPr/>
        </p:nvSpPr>
        <p:spPr>
          <a:xfrm>
            <a:off x="5295380" y="1805256"/>
            <a:ext cx="2888639" cy="1660040"/>
          </a:xfrm>
          <a:custGeom>
            <a:rect b="b" l="l" r="r" t="t"/>
            <a:pathLst>
              <a:path extrusionOk="0" h="92417" w="160815">
                <a:moveTo>
                  <a:pt x="63946" y="0"/>
                </a:moveTo>
                <a:cubicBezTo>
                  <a:pt x="63053" y="0"/>
                  <a:pt x="62161" y="209"/>
                  <a:pt x="61344" y="626"/>
                </a:cubicBezTo>
                <a:lnTo>
                  <a:pt x="1434" y="35217"/>
                </a:lnTo>
                <a:cubicBezTo>
                  <a:pt x="0" y="36051"/>
                  <a:pt x="0" y="37385"/>
                  <a:pt x="1434" y="38219"/>
                </a:cubicBezTo>
                <a:lnTo>
                  <a:pt x="94267" y="91791"/>
                </a:lnTo>
                <a:cubicBezTo>
                  <a:pt x="95085" y="92208"/>
                  <a:pt x="95977" y="92416"/>
                  <a:pt x="96873" y="92416"/>
                </a:cubicBezTo>
                <a:cubicBezTo>
                  <a:pt x="97770" y="92416"/>
                  <a:pt x="98671" y="92208"/>
                  <a:pt x="99504" y="91791"/>
                </a:cubicBezTo>
                <a:lnTo>
                  <a:pt x="159381" y="57233"/>
                </a:lnTo>
                <a:cubicBezTo>
                  <a:pt x="160815" y="56399"/>
                  <a:pt x="160815" y="55031"/>
                  <a:pt x="159381" y="54197"/>
                </a:cubicBezTo>
                <a:lnTo>
                  <a:pt x="66548" y="626"/>
                </a:lnTo>
                <a:cubicBezTo>
                  <a:pt x="65730" y="209"/>
                  <a:pt x="64838" y="0"/>
                  <a:pt x="63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1"/>
          <p:cNvSpPr/>
          <p:nvPr/>
        </p:nvSpPr>
        <p:spPr>
          <a:xfrm>
            <a:off x="7035389" y="2781769"/>
            <a:ext cx="1169610" cy="886863"/>
          </a:xfrm>
          <a:custGeom>
            <a:rect b="b" l="l" r="r" t="t"/>
            <a:pathLst>
              <a:path extrusionOk="0" h="49373" w="65114">
                <a:moveTo>
                  <a:pt x="62745" y="0"/>
                </a:moveTo>
                <a:cubicBezTo>
                  <a:pt x="62831" y="64"/>
                  <a:pt x="62915" y="130"/>
                  <a:pt x="62997" y="197"/>
                </a:cubicBezTo>
                <a:lnTo>
                  <a:pt x="62997" y="197"/>
                </a:lnTo>
                <a:cubicBezTo>
                  <a:pt x="62921" y="130"/>
                  <a:pt x="62837" y="64"/>
                  <a:pt x="62745" y="0"/>
                </a:cubicBezTo>
                <a:close/>
                <a:moveTo>
                  <a:pt x="62997" y="197"/>
                </a:moveTo>
                <a:cubicBezTo>
                  <a:pt x="63923" y="1015"/>
                  <a:pt x="63744" y="2096"/>
                  <a:pt x="62512" y="2836"/>
                </a:cubicBezTo>
                <a:lnTo>
                  <a:pt x="2602" y="37427"/>
                </a:lnTo>
                <a:cubicBezTo>
                  <a:pt x="1852" y="37833"/>
                  <a:pt x="1014" y="38064"/>
                  <a:pt x="170" y="38064"/>
                </a:cubicBezTo>
                <a:cubicBezTo>
                  <a:pt x="114" y="38064"/>
                  <a:pt x="57" y="38063"/>
                  <a:pt x="0" y="38061"/>
                </a:cubicBezTo>
                <a:lnTo>
                  <a:pt x="0" y="49369"/>
                </a:lnTo>
                <a:cubicBezTo>
                  <a:pt x="65" y="49371"/>
                  <a:pt x="129" y="49372"/>
                  <a:pt x="193" y="49372"/>
                </a:cubicBezTo>
                <a:cubicBezTo>
                  <a:pt x="1029" y="49372"/>
                  <a:pt x="1859" y="49171"/>
                  <a:pt x="2602" y="48768"/>
                </a:cubicBezTo>
                <a:lnTo>
                  <a:pt x="62512" y="14177"/>
                </a:lnTo>
                <a:cubicBezTo>
                  <a:pt x="64046" y="13176"/>
                  <a:pt x="65013" y="11475"/>
                  <a:pt x="65113" y="9640"/>
                </a:cubicBezTo>
                <a:lnTo>
                  <a:pt x="65113" y="4370"/>
                </a:lnTo>
                <a:cubicBezTo>
                  <a:pt x="65020" y="2742"/>
                  <a:pt x="64250" y="1232"/>
                  <a:pt x="62997" y="19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1"/>
          <p:cNvSpPr/>
          <p:nvPr/>
        </p:nvSpPr>
        <p:spPr>
          <a:xfrm>
            <a:off x="5274400" y="2440230"/>
            <a:ext cx="1761008" cy="1228401"/>
          </a:xfrm>
          <a:custGeom>
            <a:rect b="b" l="l" r="r" t="t"/>
            <a:pathLst>
              <a:path extrusionOk="0" h="68387" w="98038">
                <a:moveTo>
                  <a:pt x="2436" y="1"/>
                </a:moveTo>
                <a:lnTo>
                  <a:pt x="2436" y="1"/>
                </a:lnTo>
                <a:cubicBezTo>
                  <a:pt x="2333" y="68"/>
                  <a:pt x="2239" y="138"/>
                  <a:pt x="2154" y="211"/>
                </a:cubicBezTo>
                <a:lnTo>
                  <a:pt x="2154" y="211"/>
                </a:lnTo>
                <a:cubicBezTo>
                  <a:pt x="2245" y="138"/>
                  <a:pt x="2339" y="68"/>
                  <a:pt x="2436" y="1"/>
                </a:cubicBezTo>
                <a:close/>
                <a:moveTo>
                  <a:pt x="2154" y="211"/>
                </a:moveTo>
                <a:cubicBezTo>
                  <a:pt x="884" y="1221"/>
                  <a:pt x="94" y="2752"/>
                  <a:pt x="1" y="4370"/>
                </a:cubicBezTo>
                <a:lnTo>
                  <a:pt x="1" y="9674"/>
                </a:lnTo>
                <a:cubicBezTo>
                  <a:pt x="101" y="11509"/>
                  <a:pt x="1068" y="13177"/>
                  <a:pt x="2602" y="14177"/>
                </a:cubicBezTo>
                <a:lnTo>
                  <a:pt x="95435" y="67782"/>
                </a:lnTo>
                <a:cubicBezTo>
                  <a:pt x="96179" y="68185"/>
                  <a:pt x="97008" y="68386"/>
                  <a:pt x="97844" y="68386"/>
                </a:cubicBezTo>
                <a:cubicBezTo>
                  <a:pt x="97909" y="68386"/>
                  <a:pt x="97973" y="68385"/>
                  <a:pt x="98037" y="68383"/>
                </a:cubicBezTo>
                <a:lnTo>
                  <a:pt x="98037" y="57075"/>
                </a:lnTo>
                <a:cubicBezTo>
                  <a:pt x="97981" y="57077"/>
                  <a:pt x="97924" y="57078"/>
                  <a:pt x="97867" y="57078"/>
                </a:cubicBezTo>
                <a:cubicBezTo>
                  <a:pt x="97024" y="57078"/>
                  <a:pt x="96186" y="56847"/>
                  <a:pt x="95435" y="56441"/>
                </a:cubicBezTo>
                <a:lnTo>
                  <a:pt x="2636" y="2869"/>
                </a:lnTo>
                <a:cubicBezTo>
                  <a:pt x="1348" y="2134"/>
                  <a:pt x="1188" y="1032"/>
                  <a:pt x="2154" y="2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1"/>
          <p:cNvSpPr/>
          <p:nvPr/>
        </p:nvSpPr>
        <p:spPr>
          <a:xfrm>
            <a:off x="5886166" y="1584407"/>
            <a:ext cx="781944" cy="708495"/>
          </a:xfrm>
          <a:custGeom>
            <a:rect b="b" l="l" r="r" t="t"/>
            <a:pathLst>
              <a:path extrusionOk="0" h="39443" w="43532">
                <a:moveTo>
                  <a:pt x="27178" y="0"/>
                </a:moveTo>
                <a:cubicBezTo>
                  <a:pt x="26586" y="0"/>
                  <a:pt x="25805" y="147"/>
                  <a:pt x="24618" y="579"/>
                </a:cubicBezTo>
                <a:cubicBezTo>
                  <a:pt x="22016" y="1513"/>
                  <a:pt x="16679" y="4681"/>
                  <a:pt x="10007" y="8351"/>
                </a:cubicBezTo>
                <a:cubicBezTo>
                  <a:pt x="3369" y="11987"/>
                  <a:pt x="667" y="13688"/>
                  <a:pt x="267" y="17257"/>
                </a:cubicBezTo>
                <a:cubicBezTo>
                  <a:pt x="0" y="19492"/>
                  <a:pt x="11675" y="38973"/>
                  <a:pt x="14511" y="39273"/>
                </a:cubicBezTo>
                <a:cubicBezTo>
                  <a:pt x="15658" y="39388"/>
                  <a:pt x="16616" y="39442"/>
                  <a:pt x="17435" y="39442"/>
                </a:cubicBezTo>
                <a:cubicBezTo>
                  <a:pt x="21139" y="39442"/>
                  <a:pt x="22016" y="38325"/>
                  <a:pt x="24885" y="36604"/>
                </a:cubicBezTo>
                <a:cubicBezTo>
                  <a:pt x="30756" y="33068"/>
                  <a:pt x="34959" y="30433"/>
                  <a:pt x="39028" y="27698"/>
                </a:cubicBezTo>
                <a:cubicBezTo>
                  <a:pt x="40896" y="26430"/>
                  <a:pt x="42297" y="25296"/>
                  <a:pt x="42697" y="23862"/>
                </a:cubicBezTo>
                <a:cubicBezTo>
                  <a:pt x="43531" y="20760"/>
                  <a:pt x="42264" y="19159"/>
                  <a:pt x="40563" y="16256"/>
                </a:cubicBezTo>
                <a:cubicBezTo>
                  <a:pt x="38861" y="13388"/>
                  <a:pt x="34892" y="7817"/>
                  <a:pt x="33257" y="5415"/>
                </a:cubicBezTo>
                <a:cubicBezTo>
                  <a:pt x="31623" y="3047"/>
                  <a:pt x="29822" y="679"/>
                  <a:pt x="28821" y="378"/>
                </a:cubicBezTo>
                <a:cubicBezTo>
                  <a:pt x="28300" y="199"/>
                  <a:pt x="27867" y="0"/>
                  <a:pt x="27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1"/>
          <p:cNvSpPr/>
          <p:nvPr/>
        </p:nvSpPr>
        <p:spPr>
          <a:xfrm>
            <a:off x="5878963" y="1880986"/>
            <a:ext cx="303818" cy="409078"/>
          </a:xfrm>
          <a:custGeom>
            <a:rect b="b" l="l" r="r" t="t"/>
            <a:pathLst>
              <a:path extrusionOk="0" h="22774" w="16914">
                <a:moveTo>
                  <a:pt x="1642" y="0"/>
                </a:moveTo>
                <a:cubicBezTo>
                  <a:pt x="1152" y="0"/>
                  <a:pt x="762" y="302"/>
                  <a:pt x="568" y="1046"/>
                </a:cubicBezTo>
                <a:cubicBezTo>
                  <a:pt x="1" y="3348"/>
                  <a:pt x="2203" y="6050"/>
                  <a:pt x="3737" y="8585"/>
                </a:cubicBezTo>
                <a:cubicBezTo>
                  <a:pt x="5305" y="11087"/>
                  <a:pt x="9808" y="17892"/>
                  <a:pt x="11376" y="19893"/>
                </a:cubicBezTo>
                <a:cubicBezTo>
                  <a:pt x="12421" y="21279"/>
                  <a:pt x="14024" y="22774"/>
                  <a:pt x="15139" y="22774"/>
                </a:cubicBezTo>
                <a:cubicBezTo>
                  <a:pt x="15662" y="22774"/>
                  <a:pt x="16077" y="22447"/>
                  <a:pt x="16279" y="21628"/>
                </a:cubicBezTo>
                <a:cubicBezTo>
                  <a:pt x="16913" y="19059"/>
                  <a:pt x="14478" y="15790"/>
                  <a:pt x="12843" y="13222"/>
                </a:cubicBezTo>
                <a:cubicBezTo>
                  <a:pt x="11209" y="10653"/>
                  <a:pt x="6606" y="4616"/>
                  <a:pt x="5138" y="2648"/>
                </a:cubicBezTo>
                <a:cubicBezTo>
                  <a:pt x="4123" y="1316"/>
                  <a:pt x="2665" y="0"/>
                  <a:pt x="16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1"/>
          <p:cNvSpPr/>
          <p:nvPr/>
        </p:nvSpPr>
        <p:spPr>
          <a:xfrm>
            <a:off x="5325323" y="1892374"/>
            <a:ext cx="816701" cy="727320"/>
          </a:xfrm>
          <a:custGeom>
            <a:rect b="b" l="l" r="r" t="t"/>
            <a:pathLst>
              <a:path extrusionOk="0" h="40491" w="45467">
                <a:moveTo>
                  <a:pt x="29130" y="1"/>
                </a:moveTo>
                <a:cubicBezTo>
                  <a:pt x="28538" y="1"/>
                  <a:pt x="27756" y="148"/>
                  <a:pt x="26553" y="579"/>
                </a:cubicBezTo>
                <a:cubicBezTo>
                  <a:pt x="23985" y="1513"/>
                  <a:pt x="18614" y="4682"/>
                  <a:pt x="11976" y="8351"/>
                </a:cubicBezTo>
                <a:cubicBezTo>
                  <a:pt x="5305" y="12021"/>
                  <a:pt x="635" y="14789"/>
                  <a:pt x="234" y="18392"/>
                </a:cubicBezTo>
                <a:cubicBezTo>
                  <a:pt x="1" y="20593"/>
                  <a:pt x="11676" y="40107"/>
                  <a:pt x="14511" y="40374"/>
                </a:cubicBezTo>
                <a:cubicBezTo>
                  <a:pt x="15260" y="40454"/>
                  <a:pt x="15954" y="40490"/>
                  <a:pt x="16604" y="40490"/>
                </a:cubicBezTo>
                <a:cubicBezTo>
                  <a:pt x="21424" y="40490"/>
                  <a:pt x="23737" y="38457"/>
                  <a:pt x="26853" y="36605"/>
                </a:cubicBezTo>
                <a:cubicBezTo>
                  <a:pt x="32724" y="33069"/>
                  <a:pt x="36927" y="30434"/>
                  <a:pt x="40964" y="27699"/>
                </a:cubicBezTo>
                <a:cubicBezTo>
                  <a:pt x="42832" y="26464"/>
                  <a:pt x="44233" y="25330"/>
                  <a:pt x="44633" y="23862"/>
                </a:cubicBezTo>
                <a:cubicBezTo>
                  <a:pt x="45467" y="20760"/>
                  <a:pt x="44199" y="19159"/>
                  <a:pt x="42498" y="16257"/>
                </a:cubicBezTo>
                <a:cubicBezTo>
                  <a:pt x="40797" y="13388"/>
                  <a:pt x="36827" y="7818"/>
                  <a:pt x="35193" y="5416"/>
                </a:cubicBezTo>
                <a:cubicBezTo>
                  <a:pt x="33558" y="3048"/>
                  <a:pt x="31757" y="713"/>
                  <a:pt x="30790" y="379"/>
                </a:cubicBezTo>
                <a:cubicBezTo>
                  <a:pt x="30251" y="200"/>
                  <a:pt x="29819" y="1"/>
                  <a:pt x="29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1"/>
          <p:cNvSpPr/>
          <p:nvPr/>
        </p:nvSpPr>
        <p:spPr>
          <a:xfrm>
            <a:off x="5317545" y="2209196"/>
            <a:ext cx="303800" cy="408916"/>
          </a:xfrm>
          <a:custGeom>
            <a:rect b="b" l="l" r="r" t="t"/>
            <a:pathLst>
              <a:path extrusionOk="0" h="22765" w="16913">
                <a:moveTo>
                  <a:pt x="1667" y="1"/>
                </a:moveTo>
                <a:cubicBezTo>
                  <a:pt x="1175" y="1"/>
                  <a:pt x="785" y="305"/>
                  <a:pt x="601" y="1054"/>
                </a:cubicBezTo>
                <a:cubicBezTo>
                  <a:pt x="0" y="3356"/>
                  <a:pt x="2202" y="6058"/>
                  <a:pt x="3770" y="8559"/>
                </a:cubicBezTo>
                <a:cubicBezTo>
                  <a:pt x="5304" y="11061"/>
                  <a:pt x="9807" y="17866"/>
                  <a:pt x="11375" y="19901"/>
                </a:cubicBezTo>
                <a:cubicBezTo>
                  <a:pt x="12442" y="21263"/>
                  <a:pt x="14034" y="22764"/>
                  <a:pt x="15142" y="22764"/>
                </a:cubicBezTo>
                <a:cubicBezTo>
                  <a:pt x="15663" y="22764"/>
                  <a:pt x="16076" y="22433"/>
                  <a:pt x="16279" y="21602"/>
                </a:cubicBezTo>
                <a:cubicBezTo>
                  <a:pt x="16912" y="19034"/>
                  <a:pt x="14511" y="15765"/>
                  <a:pt x="12876" y="13196"/>
                </a:cubicBezTo>
                <a:cubicBezTo>
                  <a:pt x="11242" y="10661"/>
                  <a:pt x="6605" y="4623"/>
                  <a:pt x="5137" y="2655"/>
                </a:cubicBezTo>
                <a:cubicBezTo>
                  <a:pt x="4147" y="1305"/>
                  <a:pt x="2687" y="1"/>
                  <a:pt x="1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1"/>
          <p:cNvSpPr/>
          <p:nvPr/>
        </p:nvSpPr>
        <p:spPr>
          <a:xfrm>
            <a:off x="6075509" y="2253887"/>
            <a:ext cx="944307" cy="659116"/>
          </a:xfrm>
          <a:custGeom>
            <a:rect b="b" l="l" r="r" t="t"/>
            <a:pathLst>
              <a:path extrusionOk="0" h="36694" w="52571">
                <a:moveTo>
                  <a:pt x="20515" y="0"/>
                </a:moveTo>
                <a:lnTo>
                  <a:pt x="0" y="6672"/>
                </a:lnTo>
                <a:cubicBezTo>
                  <a:pt x="1101" y="10641"/>
                  <a:pt x="1535" y="14644"/>
                  <a:pt x="6772" y="19181"/>
                </a:cubicBezTo>
                <a:cubicBezTo>
                  <a:pt x="11975" y="23717"/>
                  <a:pt x="36560" y="36693"/>
                  <a:pt x="36560" y="36693"/>
                </a:cubicBezTo>
                <a:lnTo>
                  <a:pt x="52571" y="18180"/>
                </a:lnTo>
                <a:lnTo>
                  <a:pt x="28721" y="3403"/>
                </a:lnTo>
                <a:lnTo>
                  <a:pt x="20515" y="0"/>
                </a:ln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1"/>
          <p:cNvSpPr/>
          <p:nvPr/>
        </p:nvSpPr>
        <p:spPr>
          <a:xfrm>
            <a:off x="5800485" y="2757196"/>
            <a:ext cx="1240311" cy="1074355"/>
          </a:xfrm>
          <a:custGeom>
            <a:rect b="b" l="l" r="r" t="t"/>
            <a:pathLst>
              <a:path extrusionOk="0" h="59811" w="69050">
                <a:moveTo>
                  <a:pt x="0" y="1"/>
                </a:moveTo>
                <a:lnTo>
                  <a:pt x="0" y="19781"/>
                </a:lnTo>
                <a:lnTo>
                  <a:pt x="69049" y="59810"/>
                </a:lnTo>
                <a:lnTo>
                  <a:pt x="69049" y="39129"/>
                </a:lnTo>
                <a:cubicBezTo>
                  <a:pt x="68149" y="39129"/>
                  <a:pt x="67248" y="38928"/>
                  <a:pt x="66448" y="38495"/>
                </a:cubicBezTo>
                <a:lnTo>
                  <a:pt x="0" y="1"/>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1"/>
          <p:cNvSpPr/>
          <p:nvPr/>
        </p:nvSpPr>
        <p:spPr>
          <a:xfrm>
            <a:off x="5800485" y="2757196"/>
            <a:ext cx="1240311" cy="1074355"/>
          </a:xfrm>
          <a:custGeom>
            <a:rect b="b" l="l" r="r" t="t"/>
            <a:pathLst>
              <a:path extrusionOk="0" h="59811" w="69050">
                <a:moveTo>
                  <a:pt x="0" y="1"/>
                </a:moveTo>
                <a:lnTo>
                  <a:pt x="0" y="19781"/>
                </a:lnTo>
                <a:lnTo>
                  <a:pt x="69049" y="59810"/>
                </a:lnTo>
                <a:lnTo>
                  <a:pt x="69049" y="39129"/>
                </a:lnTo>
                <a:cubicBezTo>
                  <a:pt x="68149" y="39129"/>
                  <a:pt x="67248" y="38928"/>
                  <a:pt x="66448" y="38495"/>
                </a:cubicBezTo>
                <a:lnTo>
                  <a:pt x="0" y="1"/>
                </a:ln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1"/>
          <p:cNvSpPr/>
          <p:nvPr/>
        </p:nvSpPr>
        <p:spPr>
          <a:xfrm>
            <a:off x="7040217" y="2775177"/>
            <a:ext cx="1163629" cy="1055764"/>
          </a:xfrm>
          <a:custGeom>
            <a:rect b="b" l="l" r="r" t="t"/>
            <a:pathLst>
              <a:path extrusionOk="0" h="58776" w="64781">
                <a:moveTo>
                  <a:pt x="62445" y="0"/>
                </a:moveTo>
                <a:lnTo>
                  <a:pt x="62445" y="0"/>
                </a:lnTo>
                <a:cubicBezTo>
                  <a:pt x="62520" y="56"/>
                  <a:pt x="62593" y="114"/>
                  <a:pt x="62664" y="174"/>
                </a:cubicBezTo>
                <a:lnTo>
                  <a:pt x="62664" y="174"/>
                </a:lnTo>
                <a:cubicBezTo>
                  <a:pt x="62597" y="114"/>
                  <a:pt x="62524" y="56"/>
                  <a:pt x="62445" y="0"/>
                </a:cubicBezTo>
                <a:close/>
                <a:moveTo>
                  <a:pt x="62664" y="174"/>
                </a:moveTo>
                <a:cubicBezTo>
                  <a:pt x="63594" y="998"/>
                  <a:pt x="63423" y="2120"/>
                  <a:pt x="62179" y="2836"/>
                </a:cubicBezTo>
                <a:lnTo>
                  <a:pt x="2603" y="37494"/>
                </a:lnTo>
                <a:cubicBezTo>
                  <a:pt x="1802" y="37927"/>
                  <a:pt x="901" y="38128"/>
                  <a:pt x="1" y="38128"/>
                </a:cubicBezTo>
                <a:lnTo>
                  <a:pt x="1" y="58776"/>
                </a:lnTo>
                <a:lnTo>
                  <a:pt x="64780" y="21115"/>
                </a:lnTo>
                <a:lnTo>
                  <a:pt x="64780" y="4337"/>
                </a:lnTo>
                <a:cubicBezTo>
                  <a:pt x="64686" y="2728"/>
                  <a:pt x="63905" y="1209"/>
                  <a:pt x="62664" y="174"/>
                </a:cubicBez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1"/>
          <p:cNvSpPr/>
          <p:nvPr/>
        </p:nvSpPr>
        <p:spPr>
          <a:xfrm>
            <a:off x="5800485" y="2080118"/>
            <a:ext cx="2383534" cy="1379789"/>
          </a:xfrm>
          <a:custGeom>
            <a:rect b="b" l="l" r="r" t="t"/>
            <a:pathLst>
              <a:path extrusionOk="0" h="76815" w="132695">
                <a:moveTo>
                  <a:pt x="64813" y="1"/>
                </a:moveTo>
                <a:lnTo>
                  <a:pt x="43865" y="12210"/>
                </a:lnTo>
                <a:cubicBezTo>
                  <a:pt x="43446" y="12149"/>
                  <a:pt x="43006" y="12119"/>
                  <a:pt x="42550" y="12119"/>
                </a:cubicBezTo>
                <a:cubicBezTo>
                  <a:pt x="34771" y="12119"/>
                  <a:pt x="22068" y="20661"/>
                  <a:pt x="18980" y="26553"/>
                </a:cubicBezTo>
                <a:lnTo>
                  <a:pt x="0" y="37695"/>
                </a:lnTo>
                <a:lnTo>
                  <a:pt x="66448" y="76189"/>
                </a:lnTo>
                <a:cubicBezTo>
                  <a:pt x="67265" y="76606"/>
                  <a:pt x="68157" y="76814"/>
                  <a:pt x="69054" y="76814"/>
                </a:cubicBezTo>
                <a:cubicBezTo>
                  <a:pt x="69950" y="76814"/>
                  <a:pt x="70851" y="76606"/>
                  <a:pt x="71685" y="76189"/>
                </a:cubicBezTo>
                <a:lnTo>
                  <a:pt x="131261" y="41531"/>
                </a:lnTo>
                <a:cubicBezTo>
                  <a:pt x="132695" y="40697"/>
                  <a:pt x="132695" y="39362"/>
                  <a:pt x="131261" y="38528"/>
                </a:cubicBezTo>
                <a:lnTo>
                  <a:pt x="64813" y="1"/>
                </a:ln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452" name="Google Shape;452;p61"/>
          <p:cNvSpPr/>
          <p:nvPr/>
        </p:nvSpPr>
        <p:spPr>
          <a:xfrm>
            <a:off x="6029363" y="2573242"/>
            <a:ext cx="489550" cy="284059"/>
          </a:xfrm>
          <a:custGeom>
            <a:rect b="b" l="l" r="r" t="t"/>
            <a:pathLst>
              <a:path extrusionOk="0" h="15814" w="27254">
                <a:moveTo>
                  <a:pt x="4737" y="1"/>
                </a:moveTo>
                <a:lnTo>
                  <a:pt x="1" y="2736"/>
                </a:lnTo>
                <a:cubicBezTo>
                  <a:pt x="67" y="2836"/>
                  <a:pt x="101" y="2903"/>
                  <a:pt x="167" y="2970"/>
                </a:cubicBezTo>
                <a:cubicBezTo>
                  <a:pt x="1935" y="5271"/>
                  <a:pt x="5771" y="6672"/>
                  <a:pt x="8440" y="7373"/>
                </a:cubicBezTo>
                <a:cubicBezTo>
                  <a:pt x="10208" y="7840"/>
                  <a:pt x="12043" y="8073"/>
                  <a:pt x="13877" y="8073"/>
                </a:cubicBezTo>
                <a:cubicBezTo>
                  <a:pt x="13777" y="9541"/>
                  <a:pt x="13510" y="11009"/>
                  <a:pt x="13043" y="12410"/>
                </a:cubicBezTo>
                <a:cubicBezTo>
                  <a:pt x="12676" y="13477"/>
                  <a:pt x="11242" y="15178"/>
                  <a:pt x="12876" y="15679"/>
                </a:cubicBezTo>
                <a:cubicBezTo>
                  <a:pt x="13173" y="15775"/>
                  <a:pt x="13524" y="15813"/>
                  <a:pt x="13904" y="15813"/>
                </a:cubicBezTo>
                <a:cubicBezTo>
                  <a:pt x="15103" y="15813"/>
                  <a:pt x="16592" y="15430"/>
                  <a:pt x="17580" y="15278"/>
                </a:cubicBezTo>
                <a:cubicBezTo>
                  <a:pt x="19214" y="15012"/>
                  <a:pt x="20815" y="14678"/>
                  <a:pt x="22417" y="14278"/>
                </a:cubicBezTo>
                <a:cubicBezTo>
                  <a:pt x="23284" y="14044"/>
                  <a:pt x="24218" y="13744"/>
                  <a:pt x="24785" y="13010"/>
                </a:cubicBezTo>
                <a:cubicBezTo>
                  <a:pt x="25385" y="12176"/>
                  <a:pt x="25319" y="11075"/>
                  <a:pt x="25485" y="10075"/>
                </a:cubicBezTo>
                <a:cubicBezTo>
                  <a:pt x="25652" y="9107"/>
                  <a:pt x="26186" y="8007"/>
                  <a:pt x="27253" y="7907"/>
                </a:cubicBezTo>
                <a:cubicBezTo>
                  <a:pt x="26119" y="7273"/>
                  <a:pt x="24418" y="6939"/>
                  <a:pt x="23117" y="6506"/>
                </a:cubicBezTo>
                <a:cubicBezTo>
                  <a:pt x="21182" y="5838"/>
                  <a:pt x="19214" y="5271"/>
                  <a:pt x="17280" y="4604"/>
                </a:cubicBezTo>
                <a:cubicBezTo>
                  <a:pt x="13343" y="3270"/>
                  <a:pt x="9441" y="1836"/>
                  <a:pt x="5571" y="301"/>
                </a:cubicBezTo>
                <a:cubicBezTo>
                  <a:pt x="5304" y="201"/>
                  <a:pt x="5004" y="101"/>
                  <a:pt x="47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1"/>
          <p:cNvSpPr/>
          <p:nvPr/>
        </p:nvSpPr>
        <p:spPr>
          <a:xfrm>
            <a:off x="6588392" y="2080118"/>
            <a:ext cx="1595627" cy="952030"/>
          </a:xfrm>
          <a:custGeom>
            <a:rect b="b" l="l" r="r" t="t"/>
            <a:pathLst>
              <a:path extrusionOk="0" h="53001" w="88831">
                <a:moveTo>
                  <a:pt x="20949" y="1"/>
                </a:moveTo>
                <a:lnTo>
                  <a:pt x="1" y="12210"/>
                </a:lnTo>
                <a:cubicBezTo>
                  <a:pt x="5672" y="15812"/>
                  <a:pt x="11242" y="17880"/>
                  <a:pt x="17046" y="21216"/>
                </a:cubicBezTo>
                <a:cubicBezTo>
                  <a:pt x="19848" y="22851"/>
                  <a:pt x="23084" y="25452"/>
                  <a:pt x="30189" y="30289"/>
                </a:cubicBezTo>
                <a:cubicBezTo>
                  <a:pt x="32322" y="31773"/>
                  <a:pt x="34885" y="33457"/>
                  <a:pt x="37585" y="33457"/>
                </a:cubicBezTo>
                <a:cubicBezTo>
                  <a:pt x="37799" y="33457"/>
                  <a:pt x="38013" y="33447"/>
                  <a:pt x="38228" y="33425"/>
                </a:cubicBezTo>
                <a:cubicBezTo>
                  <a:pt x="40463" y="33225"/>
                  <a:pt x="42398" y="31890"/>
                  <a:pt x="44533" y="31223"/>
                </a:cubicBezTo>
                <a:cubicBezTo>
                  <a:pt x="44922" y="31084"/>
                  <a:pt x="45334" y="31015"/>
                  <a:pt x="45731" y="31015"/>
                </a:cubicBezTo>
                <a:cubicBezTo>
                  <a:pt x="45810" y="31015"/>
                  <a:pt x="45889" y="31018"/>
                  <a:pt x="45967" y="31023"/>
                </a:cubicBezTo>
                <a:cubicBezTo>
                  <a:pt x="48102" y="31223"/>
                  <a:pt x="47935" y="33792"/>
                  <a:pt x="47968" y="35326"/>
                </a:cubicBezTo>
                <a:cubicBezTo>
                  <a:pt x="48035" y="37728"/>
                  <a:pt x="47368" y="40063"/>
                  <a:pt x="46067" y="42064"/>
                </a:cubicBezTo>
                <a:cubicBezTo>
                  <a:pt x="45767" y="42498"/>
                  <a:pt x="45533" y="42965"/>
                  <a:pt x="45433" y="43465"/>
                </a:cubicBezTo>
                <a:cubicBezTo>
                  <a:pt x="45166" y="45066"/>
                  <a:pt x="45967" y="46267"/>
                  <a:pt x="47468" y="46934"/>
                </a:cubicBezTo>
                <a:cubicBezTo>
                  <a:pt x="48836" y="47529"/>
                  <a:pt x="61919" y="53001"/>
                  <a:pt x="66800" y="53001"/>
                </a:cubicBezTo>
                <a:cubicBezTo>
                  <a:pt x="67395" y="53001"/>
                  <a:pt x="67868" y="52920"/>
                  <a:pt x="68183" y="52739"/>
                </a:cubicBezTo>
                <a:lnTo>
                  <a:pt x="87363" y="41531"/>
                </a:lnTo>
                <a:cubicBezTo>
                  <a:pt x="88831" y="40697"/>
                  <a:pt x="88831" y="39362"/>
                  <a:pt x="87397" y="38528"/>
                </a:cubicBezTo>
                <a:lnTo>
                  <a:pt x="20949" y="1"/>
                </a:lnTo>
                <a:close/>
              </a:path>
            </a:pathLst>
          </a:cu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54" name="Google Shape;454;p61"/>
          <p:cNvSpPr/>
          <p:nvPr/>
        </p:nvSpPr>
        <p:spPr>
          <a:xfrm>
            <a:off x="6801104" y="2675108"/>
            <a:ext cx="578824" cy="421400"/>
          </a:xfrm>
          <a:custGeom>
            <a:rect b="b" l="l" r="r" t="t"/>
            <a:pathLst>
              <a:path extrusionOk="0" h="23460" w="32224">
                <a:moveTo>
                  <a:pt x="1" y="1"/>
                </a:moveTo>
                <a:lnTo>
                  <a:pt x="1" y="1"/>
                </a:lnTo>
                <a:cubicBezTo>
                  <a:pt x="201" y="201"/>
                  <a:pt x="167" y="101"/>
                  <a:pt x="401" y="234"/>
                </a:cubicBezTo>
                <a:cubicBezTo>
                  <a:pt x="3270" y="1835"/>
                  <a:pt x="6005" y="3703"/>
                  <a:pt x="8540" y="5805"/>
                </a:cubicBezTo>
                <a:cubicBezTo>
                  <a:pt x="10500" y="7489"/>
                  <a:pt x="13163" y="8977"/>
                  <a:pt x="15884" y="8977"/>
                </a:cubicBezTo>
                <a:cubicBezTo>
                  <a:pt x="16126" y="8977"/>
                  <a:pt x="16369" y="8965"/>
                  <a:pt x="16612" y="8940"/>
                </a:cubicBezTo>
                <a:cubicBezTo>
                  <a:pt x="18814" y="8740"/>
                  <a:pt x="20782" y="7406"/>
                  <a:pt x="22917" y="6739"/>
                </a:cubicBezTo>
                <a:cubicBezTo>
                  <a:pt x="23306" y="6600"/>
                  <a:pt x="23695" y="6530"/>
                  <a:pt x="24104" y="6530"/>
                </a:cubicBezTo>
                <a:cubicBezTo>
                  <a:pt x="24185" y="6530"/>
                  <a:pt x="24268" y="6533"/>
                  <a:pt x="24351" y="6539"/>
                </a:cubicBezTo>
                <a:cubicBezTo>
                  <a:pt x="28287" y="6939"/>
                  <a:pt x="25185" y="12843"/>
                  <a:pt x="24752" y="14644"/>
                </a:cubicBezTo>
                <a:cubicBezTo>
                  <a:pt x="24351" y="16446"/>
                  <a:pt x="24685" y="18514"/>
                  <a:pt x="23517" y="19915"/>
                </a:cubicBezTo>
                <a:cubicBezTo>
                  <a:pt x="22766" y="20831"/>
                  <a:pt x="21758" y="21155"/>
                  <a:pt x="20672" y="21155"/>
                </a:cubicBezTo>
                <a:cubicBezTo>
                  <a:pt x="18912" y="21155"/>
                  <a:pt x="16948" y="20305"/>
                  <a:pt x="15545" y="19748"/>
                </a:cubicBezTo>
                <a:cubicBezTo>
                  <a:pt x="13844" y="19081"/>
                  <a:pt x="12209" y="18347"/>
                  <a:pt x="10541" y="17580"/>
                </a:cubicBezTo>
                <a:cubicBezTo>
                  <a:pt x="9074" y="16879"/>
                  <a:pt x="7573" y="16179"/>
                  <a:pt x="6038" y="15512"/>
                </a:cubicBezTo>
                <a:lnTo>
                  <a:pt x="6038" y="15512"/>
                </a:lnTo>
                <a:cubicBezTo>
                  <a:pt x="6572" y="15979"/>
                  <a:pt x="8640" y="17313"/>
                  <a:pt x="9074" y="17613"/>
                </a:cubicBezTo>
                <a:cubicBezTo>
                  <a:pt x="10241" y="18380"/>
                  <a:pt x="11409" y="19148"/>
                  <a:pt x="12610" y="19882"/>
                </a:cubicBezTo>
                <a:cubicBezTo>
                  <a:pt x="13744" y="20549"/>
                  <a:pt x="14878" y="21249"/>
                  <a:pt x="16079" y="21850"/>
                </a:cubicBezTo>
                <a:cubicBezTo>
                  <a:pt x="19014" y="23451"/>
                  <a:pt x="20916" y="23451"/>
                  <a:pt x="21916" y="23451"/>
                </a:cubicBezTo>
                <a:cubicBezTo>
                  <a:pt x="22020" y="23457"/>
                  <a:pt x="22124" y="23460"/>
                  <a:pt x="22228" y="23460"/>
                </a:cubicBezTo>
                <a:cubicBezTo>
                  <a:pt x="22690" y="23460"/>
                  <a:pt x="23148" y="23405"/>
                  <a:pt x="23584" y="23351"/>
                </a:cubicBezTo>
                <a:cubicBezTo>
                  <a:pt x="24451" y="23117"/>
                  <a:pt x="25285" y="22784"/>
                  <a:pt x="26086" y="22383"/>
                </a:cubicBezTo>
                <a:cubicBezTo>
                  <a:pt x="27153" y="21950"/>
                  <a:pt x="28221" y="21616"/>
                  <a:pt x="29288" y="21149"/>
                </a:cubicBezTo>
                <a:cubicBezTo>
                  <a:pt x="30322" y="20715"/>
                  <a:pt x="31256" y="20015"/>
                  <a:pt x="31990" y="19148"/>
                </a:cubicBezTo>
                <a:cubicBezTo>
                  <a:pt x="32124" y="18981"/>
                  <a:pt x="32224" y="18747"/>
                  <a:pt x="32124" y="18581"/>
                </a:cubicBezTo>
                <a:cubicBezTo>
                  <a:pt x="32023" y="18514"/>
                  <a:pt x="31957" y="18447"/>
                  <a:pt x="31857" y="18414"/>
                </a:cubicBezTo>
                <a:cubicBezTo>
                  <a:pt x="31089" y="18180"/>
                  <a:pt x="30289" y="18147"/>
                  <a:pt x="29522" y="17980"/>
                </a:cubicBezTo>
                <a:cubicBezTo>
                  <a:pt x="28721" y="17847"/>
                  <a:pt x="28021" y="17413"/>
                  <a:pt x="27587" y="16713"/>
                </a:cubicBezTo>
                <a:cubicBezTo>
                  <a:pt x="27320" y="16079"/>
                  <a:pt x="27253" y="15378"/>
                  <a:pt x="27387" y="14711"/>
                </a:cubicBezTo>
                <a:cubicBezTo>
                  <a:pt x="27587" y="12443"/>
                  <a:pt x="27987" y="10175"/>
                  <a:pt x="28254" y="7873"/>
                </a:cubicBezTo>
                <a:lnTo>
                  <a:pt x="28254" y="7773"/>
                </a:lnTo>
                <a:cubicBezTo>
                  <a:pt x="28287" y="6405"/>
                  <a:pt x="27120" y="4671"/>
                  <a:pt x="25752" y="4470"/>
                </a:cubicBezTo>
                <a:cubicBezTo>
                  <a:pt x="25678" y="4468"/>
                  <a:pt x="25603" y="4466"/>
                  <a:pt x="25529" y="4466"/>
                </a:cubicBezTo>
                <a:cubicBezTo>
                  <a:pt x="24709" y="4466"/>
                  <a:pt x="23918" y="4637"/>
                  <a:pt x="23184" y="5004"/>
                </a:cubicBezTo>
                <a:cubicBezTo>
                  <a:pt x="21082" y="5805"/>
                  <a:pt x="19048" y="6906"/>
                  <a:pt x="16813" y="7106"/>
                </a:cubicBezTo>
                <a:cubicBezTo>
                  <a:pt x="16609" y="7116"/>
                  <a:pt x="16405" y="7122"/>
                  <a:pt x="16202" y="7122"/>
                </a:cubicBezTo>
                <a:cubicBezTo>
                  <a:pt x="14506" y="7122"/>
                  <a:pt x="12824" y="6749"/>
                  <a:pt x="11275" y="6005"/>
                </a:cubicBezTo>
                <a:cubicBezTo>
                  <a:pt x="9541" y="5204"/>
                  <a:pt x="7840" y="4304"/>
                  <a:pt x="6172" y="3336"/>
                </a:cubicBezTo>
                <a:cubicBezTo>
                  <a:pt x="5304" y="2836"/>
                  <a:pt x="4470" y="2269"/>
                  <a:pt x="3570" y="1735"/>
                </a:cubicBezTo>
                <a:cubicBezTo>
                  <a:pt x="2436" y="1068"/>
                  <a:pt x="1235" y="501"/>
                  <a:pt x="1" y="1"/>
                </a:cubicBezTo>
                <a:close/>
              </a:path>
            </a:pathLst>
          </a:cu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1"/>
          <p:cNvSpPr/>
          <p:nvPr/>
        </p:nvSpPr>
        <p:spPr>
          <a:xfrm>
            <a:off x="5976643" y="2858451"/>
            <a:ext cx="21591" cy="367926"/>
          </a:xfrm>
          <a:custGeom>
            <a:rect b="b" l="l" r="r" t="t"/>
            <a:pathLst>
              <a:path extrusionOk="0" h="20483" w="1202">
                <a:moveTo>
                  <a:pt x="0" y="1"/>
                </a:moveTo>
                <a:lnTo>
                  <a:pt x="0" y="19815"/>
                </a:lnTo>
                <a:lnTo>
                  <a:pt x="1201" y="20482"/>
                </a:lnTo>
                <a:lnTo>
                  <a:pt x="1201" y="70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1"/>
          <p:cNvSpPr/>
          <p:nvPr/>
        </p:nvSpPr>
        <p:spPr>
          <a:xfrm>
            <a:off x="5976643" y="2181390"/>
            <a:ext cx="1186980" cy="689670"/>
          </a:xfrm>
          <a:custGeom>
            <a:rect b="b" l="l" r="r" t="t"/>
            <a:pathLst>
              <a:path extrusionOk="0" h="38395" w="66081">
                <a:moveTo>
                  <a:pt x="64780" y="0"/>
                </a:moveTo>
                <a:lnTo>
                  <a:pt x="44198" y="11975"/>
                </a:lnTo>
                <a:cubicBezTo>
                  <a:pt x="43907" y="11944"/>
                  <a:pt x="43607" y="11929"/>
                  <a:pt x="43300" y="11929"/>
                </a:cubicBezTo>
                <a:cubicBezTo>
                  <a:pt x="35051" y="11929"/>
                  <a:pt x="21275" y="22821"/>
                  <a:pt x="17513" y="27420"/>
                </a:cubicBezTo>
                <a:lnTo>
                  <a:pt x="0" y="37694"/>
                </a:lnTo>
                <a:lnTo>
                  <a:pt x="1201" y="38394"/>
                </a:lnTo>
                <a:lnTo>
                  <a:pt x="18780" y="28087"/>
                </a:lnTo>
                <a:cubicBezTo>
                  <a:pt x="25752" y="20582"/>
                  <a:pt x="37460" y="13076"/>
                  <a:pt x="45566" y="12676"/>
                </a:cubicBezTo>
                <a:lnTo>
                  <a:pt x="66081" y="734"/>
                </a:lnTo>
                <a:lnTo>
                  <a:pt x="6478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1"/>
          <p:cNvSpPr/>
          <p:nvPr/>
        </p:nvSpPr>
        <p:spPr>
          <a:xfrm>
            <a:off x="6273222" y="1849928"/>
            <a:ext cx="468588" cy="368016"/>
          </a:xfrm>
          <a:custGeom>
            <a:rect b="b" l="l" r="r" t="t"/>
            <a:pathLst>
              <a:path extrusionOk="0" h="20488" w="26087">
                <a:moveTo>
                  <a:pt x="3718" y="0"/>
                </a:moveTo>
                <a:cubicBezTo>
                  <a:pt x="3191" y="0"/>
                  <a:pt x="2663" y="35"/>
                  <a:pt x="2136" y="107"/>
                </a:cubicBezTo>
                <a:cubicBezTo>
                  <a:pt x="1" y="474"/>
                  <a:pt x="6873" y="10881"/>
                  <a:pt x="6873" y="10881"/>
                </a:cubicBezTo>
                <a:cubicBezTo>
                  <a:pt x="6873" y="10881"/>
                  <a:pt x="13344" y="15585"/>
                  <a:pt x="17247" y="18387"/>
                </a:cubicBezTo>
                <a:cubicBezTo>
                  <a:pt x="19452" y="19959"/>
                  <a:pt x="21728" y="20487"/>
                  <a:pt x="23581" y="20487"/>
                </a:cubicBezTo>
                <a:cubicBezTo>
                  <a:pt x="24558" y="20487"/>
                  <a:pt x="25418" y="20340"/>
                  <a:pt x="26086" y="20121"/>
                </a:cubicBezTo>
                <a:lnTo>
                  <a:pt x="25286" y="16418"/>
                </a:lnTo>
                <a:cubicBezTo>
                  <a:pt x="25286" y="16418"/>
                  <a:pt x="13644" y="4710"/>
                  <a:pt x="11142" y="2609"/>
                </a:cubicBezTo>
                <a:cubicBezTo>
                  <a:pt x="9024" y="909"/>
                  <a:pt x="6394" y="0"/>
                  <a:pt x="3718"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1"/>
          <p:cNvSpPr/>
          <p:nvPr/>
        </p:nvSpPr>
        <p:spPr>
          <a:xfrm>
            <a:off x="6273222" y="1849084"/>
            <a:ext cx="467977" cy="368698"/>
          </a:xfrm>
          <a:custGeom>
            <a:rect b="b" l="l" r="r" t="t"/>
            <a:pathLst>
              <a:path extrusionOk="0" h="20526" w="26053">
                <a:moveTo>
                  <a:pt x="3974" y="0"/>
                </a:moveTo>
                <a:cubicBezTo>
                  <a:pt x="3352" y="0"/>
                  <a:pt x="2726" y="51"/>
                  <a:pt x="2102" y="154"/>
                </a:cubicBezTo>
                <a:cubicBezTo>
                  <a:pt x="1" y="554"/>
                  <a:pt x="6839" y="10895"/>
                  <a:pt x="6839" y="10895"/>
                </a:cubicBezTo>
                <a:cubicBezTo>
                  <a:pt x="6839" y="10895"/>
                  <a:pt x="13310" y="15632"/>
                  <a:pt x="17247" y="18400"/>
                </a:cubicBezTo>
                <a:cubicBezTo>
                  <a:pt x="19450" y="19987"/>
                  <a:pt x="21756" y="20525"/>
                  <a:pt x="23615" y="20525"/>
                </a:cubicBezTo>
                <a:cubicBezTo>
                  <a:pt x="24570" y="20525"/>
                  <a:pt x="25408" y="20383"/>
                  <a:pt x="26053" y="20168"/>
                </a:cubicBezTo>
                <a:lnTo>
                  <a:pt x="25252" y="16399"/>
                </a:lnTo>
                <a:cubicBezTo>
                  <a:pt x="25252" y="16399"/>
                  <a:pt x="13644" y="4690"/>
                  <a:pt x="11142" y="2589"/>
                </a:cubicBezTo>
                <a:cubicBezTo>
                  <a:pt x="9123" y="892"/>
                  <a:pt x="6581" y="0"/>
                  <a:pt x="3974" y="0"/>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1"/>
          <p:cNvSpPr/>
          <p:nvPr/>
        </p:nvSpPr>
        <p:spPr>
          <a:xfrm>
            <a:off x="6273222" y="1849084"/>
            <a:ext cx="467977" cy="368698"/>
          </a:xfrm>
          <a:custGeom>
            <a:rect b="b" l="l" r="r" t="t"/>
            <a:pathLst>
              <a:path extrusionOk="0" h="20526" w="26053">
                <a:moveTo>
                  <a:pt x="3974" y="0"/>
                </a:moveTo>
                <a:cubicBezTo>
                  <a:pt x="3352" y="0"/>
                  <a:pt x="2726" y="51"/>
                  <a:pt x="2102" y="154"/>
                </a:cubicBezTo>
                <a:cubicBezTo>
                  <a:pt x="1" y="554"/>
                  <a:pt x="6839" y="10895"/>
                  <a:pt x="6839" y="10895"/>
                </a:cubicBezTo>
                <a:cubicBezTo>
                  <a:pt x="6839" y="10895"/>
                  <a:pt x="13310" y="15632"/>
                  <a:pt x="17247" y="18400"/>
                </a:cubicBezTo>
                <a:cubicBezTo>
                  <a:pt x="19450" y="19987"/>
                  <a:pt x="21756" y="20525"/>
                  <a:pt x="23615" y="20525"/>
                </a:cubicBezTo>
                <a:cubicBezTo>
                  <a:pt x="24570" y="20525"/>
                  <a:pt x="25408" y="20383"/>
                  <a:pt x="26053" y="20168"/>
                </a:cubicBezTo>
                <a:lnTo>
                  <a:pt x="25252" y="16399"/>
                </a:lnTo>
                <a:cubicBezTo>
                  <a:pt x="25252" y="16399"/>
                  <a:pt x="13644" y="4690"/>
                  <a:pt x="11142" y="2589"/>
                </a:cubicBezTo>
                <a:cubicBezTo>
                  <a:pt x="9123" y="892"/>
                  <a:pt x="6581" y="0"/>
                  <a:pt x="39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1"/>
          <p:cNvSpPr/>
          <p:nvPr/>
        </p:nvSpPr>
        <p:spPr>
          <a:xfrm>
            <a:off x="6381087" y="1903960"/>
            <a:ext cx="302596" cy="296022"/>
          </a:xfrm>
          <a:custGeom>
            <a:rect b="b" l="l" r="r" t="t"/>
            <a:pathLst>
              <a:path extrusionOk="0" h="16480" w="16846">
                <a:moveTo>
                  <a:pt x="300" y="1"/>
                </a:moveTo>
                <a:lnTo>
                  <a:pt x="0" y="2803"/>
                </a:lnTo>
                <a:cubicBezTo>
                  <a:pt x="0" y="2803"/>
                  <a:pt x="2068" y="3036"/>
                  <a:pt x="3569" y="3303"/>
                </a:cubicBezTo>
                <a:cubicBezTo>
                  <a:pt x="5137" y="3570"/>
                  <a:pt x="6572" y="4371"/>
                  <a:pt x="7539" y="5605"/>
                </a:cubicBezTo>
                <a:cubicBezTo>
                  <a:pt x="8807" y="7039"/>
                  <a:pt x="10608" y="10275"/>
                  <a:pt x="12376" y="12743"/>
                </a:cubicBezTo>
                <a:cubicBezTo>
                  <a:pt x="13376" y="14244"/>
                  <a:pt x="14711" y="15512"/>
                  <a:pt x="16279" y="16479"/>
                </a:cubicBezTo>
                <a:lnTo>
                  <a:pt x="16846" y="10975"/>
                </a:lnTo>
                <a:cubicBezTo>
                  <a:pt x="14777" y="8907"/>
                  <a:pt x="11709" y="5838"/>
                  <a:pt x="9140" y="3370"/>
                </a:cubicBezTo>
                <a:cubicBezTo>
                  <a:pt x="9139" y="3371"/>
                  <a:pt x="9137" y="3371"/>
                  <a:pt x="9135" y="3371"/>
                </a:cubicBezTo>
                <a:cubicBezTo>
                  <a:pt x="8941" y="3371"/>
                  <a:pt x="5738" y="168"/>
                  <a:pt x="5738" y="168"/>
                </a:cubicBezTo>
                <a:lnTo>
                  <a:pt x="3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1"/>
          <p:cNvSpPr/>
          <p:nvPr/>
        </p:nvSpPr>
        <p:spPr>
          <a:xfrm>
            <a:off x="6010790" y="1851832"/>
            <a:ext cx="477569" cy="654931"/>
          </a:xfrm>
          <a:custGeom>
            <a:rect b="b" l="l" r="r" t="t"/>
            <a:pathLst>
              <a:path extrusionOk="0" h="36461" w="26587">
                <a:moveTo>
                  <a:pt x="16712" y="1"/>
                </a:moveTo>
                <a:cubicBezTo>
                  <a:pt x="15445" y="68"/>
                  <a:pt x="14177" y="201"/>
                  <a:pt x="12910" y="434"/>
                </a:cubicBezTo>
                <a:lnTo>
                  <a:pt x="6772" y="1335"/>
                </a:lnTo>
                <a:lnTo>
                  <a:pt x="2102" y="2603"/>
                </a:lnTo>
                <a:cubicBezTo>
                  <a:pt x="935" y="8507"/>
                  <a:pt x="1" y="13977"/>
                  <a:pt x="868" y="20249"/>
                </a:cubicBezTo>
                <a:cubicBezTo>
                  <a:pt x="2069" y="28521"/>
                  <a:pt x="3003" y="31023"/>
                  <a:pt x="6105" y="36460"/>
                </a:cubicBezTo>
                <a:cubicBezTo>
                  <a:pt x="6605" y="32024"/>
                  <a:pt x="14311" y="27454"/>
                  <a:pt x="17546" y="25986"/>
                </a:cubicBezTo>
                <a:cubicBezTo>
                  <a:pt x="23084" y="23451"/>
                  <a:pt x="26586" y="23418"/>
                  <a:pt x="26586" y="23418"/>
                </a:cubicBezTo>
                <a:lnTo>
                  <a:pt x="23617" y="20115"/>
                </a:lnTo>
                <a:lnTo>
                  <a:pt x="23250" y="16146"/>
                </a:lnTo>
                <a:cubicBezTo>
                  <a:pt x="25619" y="14111"/>
                  <a:pt x="26086" y="10642"/>
                  <a:pt x="24385" y="8007"/>
                </a:cubicBezTo>
                <a:cubicBezTo>
                  <a:pt x="22750" y="5371"/>
                  <a:pt x="21783" y="4537"/>
                  <a:pt x="20482" y="3236"/>
                </a:cubicBezTo>
                <a:cubicBezTo>
                  <a:pt x="18447" y="1168"/>
                  <a:pt x="17480" y="334"/>
                  <a:pt x="16712" y="1"/>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1"/>
          <p:cNvSpPr/>
          <p:nvPr/>
        </p:nvSpPr>
        <p:spPr>
          <a:xfrm>
            <a:off x="5989828" y="1420822"/>
            <a:ext cx="412850" cy="398678"/>
          </a:xfrm>
          <a:custGeom>
            <a:rect b="b" l="l" r="r" t="t"/>
            <a:pathLst>
              <a:path extrusionOk="0" h="22195" w="22984">
                <a:moveTo>
                  <a:pt x="18867" y="1"/>
                </a:moveTo>
                <a:cubicBezTo>
                  <a:pt x="18591" y="1"/>
                  <a:pt x="18316" y="27"/>
                  <a:pt x="18046" y="79"/>
                </a:cubicBezTo>
                <a:lnTo>
                  <a:pt x="15778" y="312"/>
                </a:lnTo>
                <a:lnTo>
                  <a:pt x="13076" y="579"/>
                </a:lnTo>
                <a:cubicBezTo>
                  <a:pt x="10274" y="846"/>
                  <a:pt x="7539" y="1013"/>
                  <a:pt x="5104" y="2547"/>
                </a:cubicBezTo>
                <a:cubicBezTo>
                  <a:pt x="2969" y="3915"/>
                  <a:pt x="1434" y="6016"/>
                  <a:pt x="834" y="8451"/>
                </a:cubicBezTo>
                <a:cubicBezTo>
                  <a:pt x="0" y="11920"/>
                  <a:pt x="1334" y="15656"/>
                  <a:pt x="3369" y="18158"/>
                </a:cubicBezTo>
                <a:cubicBezTo>
                  <a:pt x="4036" y="19092"/>
                  <a:pt x="4837" y="19960"/>
                  <a:pt x="5671" y="20760"/>
                </a:cubicBezTo>
                <a:cubicBezTo>
                  <a:pt x="6505" y="21494"/>
                  <a:pt x="7305" y="22128"/>
                  <a:pt x="7839" y="22195"/>
                </a:cubicBezTo>
                <a:lnTo>
                  <a:pt x="7706" y="19859"/>
                </a:lnTo>
                <a:lnTo>
                  <a:pt x="7706" y="19859"/>
                </a:lnTo>
                <a:cubicBezTo>
                  <a:pt x="8816" y="20370"/>
                  <a:pt x="10007" y="20637"/>
                  <a:pt x="11230" y="20637"/>
                </a:cubicBezTo>
                <a:cubicBezTo>
                  <a:pt x="11367" y="20637"/>
                  <a:pt x="11504" y="20633"/>
                  <a:pt x="11642" y="20627"/>
                </a:cubicBezTo>
                <a:lnTo>
                  <a:pt x="13710" y="20527"/>
                </a:lnTo>
                <a:cubicBezTo>
                  <a:pt x="15611" y="20393"/>
                  <a:pt x="17346" y="19526"/>
                  <a:pt x="18580" y="18092"/>
                </a:cubicBezTo>
                <a:cubicBezTo>
                  <a:pt x="19214" y="17358"/>
                  <a:pt x="19747" y="16557"/>
                  <a:pt x="20214" y="15690"/>
                </a:cubicBezTo>
                <a:cubicBezTo>
                  <a:pt x="20515" y="15123"/>
                  <a:pt x="20448" y="14489"/>
                  <a:pt x="20681" y="13889"/>
                </a:cubicBezTo>
                <a:cubicBezTo>
                  <a:pt x="20982" y="13288"/>
                  <a:pt x="21315" y="12688"/>
                  <a:pt x="21682" y="12121"/>
                </a:cubicBezTo>
                <a:cubicBezTo>
                  <a:pt x="22183" y="11353"/>
                  <a:pt x="22549" y="10519"/>
                  <a:pt x="22783" y="9652"/>
                </a:cubicBezTo>
                <a:cubicBezTo>
                  <a:pt x="22983" y="8752"/>
                  <a:pt x="22883" y="7818"/>
                  <a:pt x="22449" y="7017"/>
                </a:cubicBezTo>
                <a:cubicBezTo>
                  <a:pt x="21982" y="6383"/>
                  <a:pt x="21349" y="5950"/>
                  <a:pt x="20581" y="5749"/>
                </a:cubicBezTo>
                <a:cubicBezTo>
                  <a:pt x="22183" y="4282"/>
                  <a:pt x="22549" y="1113"/>
                  <a:pt x="20181" y="212"/>
                </a:cubicBezTo>
                <a:cubicBezTo>
                  <a:pt x="19750" y="69"/>
                  <a:pt x="19307" y="1"/>
                  <a:pt x="18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1"/>
          <p:cNvSpPr/>
          <p:nvPr/>
        </p:nvSpPr>
        <p:spPr>
          <a:xfrm>
            <a:off x="6050344" y="1513904"/>
            <a:ext cx="327169" cy="404408"/>
          </a:xfrm>
          <a:custGeom>
            <a:rect b="b" l="l" r="r" t="t"/>
            <a:pathLst>
              <a:path extrusionOk="0" h="22514" w="18214">
                <a:moveTo>
                  <a:pt x="14410" y="0"/>
                </a:moveTo>
                <a:cubicBezTo>
                  <a:pt x="13910" y="2369"/>
                  <a:pt x="12142" y="3770"/>
                  <a:pt x="8806" y="5871"/>
                </a:cubicBezTo>
                <a:cubicBezTo>
                  <a:pt x="5471" y="7973"/>
                  <a:pt x="4503" y="9007"/>
                  <a:pt x="4503" y="9007"/>
                </a:cubicBezTo>
                <a:cubicBezTo>
                  <a:pt x="4023" y="8372"/>
                  <a:pt x="3254" y="7982"/>
                  <a:pt x="2504" y="7982"/>
                </a:cubicBezTo>
                <a:cubicBezTo>
                  <a:pt x="1952" y="7982"/>
                  <a:pt x="1411" y="8193"/>
                  <a:pt x="1001" y="8673"/>
                </a:cubicBezTo>
                <a:cubicBezTo>
                  <a:pt x="0" y="9774"/>
                  <a:pt x="434" y="11809"/>
                  <a:pt x="1668" y="13143"/>
                </a:cubicBezTo>
                <a:cubicBezTo>
                  <a:pt x="2100" y="13619"/>
                  <a:pt x="2701" y="13870"/>
                  <a:pt x="3315" y="13870"/>
                </a:cubicBezTo>
                <a:cubicBezTo>
                  <a:pt x="3649" y="13870"/>
                  <a:pt x="3986" y="13796"/>
                  <a:pt x="4303" y="13643"/>
                </a:cubicBezTo>
                <a:lnTo>
                  <a:pt x="4570" y="20148"/>
                </a:lnTo>
                <a:cubicBezTo>
                  <a:pt x="4570" y="20548"/>
                  <a:pt x="5771" y="21582"/>
                  <a:pt x="6271" y="21783"/>
                </a:cubicBezTo>
                <a:cubicBezTo>
                  <a:pt x="7441" y="22264"/>
                  <a:pt x="8746" y="22513"/>
                  <a:pt x="9848" y="22513"/>
                </a:cubicBezTo>
                <a:cubicBezTo>
                  <a:pt x="11950" y="22513"/>
                  <a:pt x="13315" y="21607"/>
                  <a:pt x="11608" y="19681"/>
                </a:cubicBezTo>
                <a:lnTo>
                  <a:pt x="11575" y="17113"/>
                </a:lnTo>
                <a:lnTo>
                  <a:pt x="11575" y="17113"/>
                </a:lnTo>
                <a:cubicBezTo>
                  <a:pt x="12392" y="17196"/>
                  <a:pt x="13226" y="17271"/>
                  <a:pt x="13960" y="17271"/>
                </a:cubicBezTo>
                <a:cubicBezTo>
                  <a:pt x="14694" y="17271"/>
                  <a:pt x="15328" y="17196"/>
                  <a:pt x="15745" y="16979"/>
                </a:cubicBezTo>
                <a:cubicBezTo>
                  <a:pt x="16579" y="16546"/>
                  <a:pt x="18213" y="15111"/>
                  <a:pt x="18013" y="9807"/>
                </a:cubicBezTo>
                <a:cubicBezTo>
                  <a:pt x="17779" y="3503"/>
                  <a:pt x="15645" y="601"/>
                  <a:pt x="144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1"/>
          <p:cNvSpPr/>
          <p:nvPr/>
        </p:nvSpPr>
        <p:spPr>
          <a:xfrm>
            <a:off x="6130618" y="1633732"/>
            <a:ext cx="32386" cy="86903"/>
          </a:xfrm>
          <a:custGeom>
            <a:rect b="b" l="l" r="r" t="t"/>
            <a:pathLst>
              <a:path extrusionOk="0" h="4838" w="1803">
                <a:moveTo>
                  <a:pt x="1769" y="1"/>
                </a:moveTo>
                <a:lnTo>
                  <a:pt x="1" y="2336"/>
                </a:lnTo>
                <a:lnTo>
                  <a:pt x="34" y="4838"/>
                </a:lnTo>
                <a:cubicBezTo>
                  <a:pt x="1035" y="4804"/>
                  <a:pt x="1802" y="4004"/>
                  <a:pt x="1802" y="3036"/>
                </a:cubicBezTo>
                <a:lnTo>
                  <a:pt x="176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1"/>
          <p:cNvSpPr/>
          <p:nvPr/>
        </p:nvSpPr>
        <p:spPr>
          <a:xfrm>
            <a:off x="6319368" y="1641330"/>
            <a:ext cx="28776" cy="22956"/>
          </a:xfrm>
          <a:custGeom>
            <a:rect b="b" l="l" r="r" t="t"/>
            <a:pathLst>
              <a:path extrusionOk="0" h="1278" w="1602">
                <a:moveTo>
                  <a:pt x="799" y="0"/>
                </a:moveTo>
                <a:cubicBezTo>
                  <a:pt x="454" y="0"/>
                  <a:pt x="160" y="224"/>
                  <a:pt x="101" y="578"/>
                </a:cubicBezTo>
                <a:cubicBezTo>
                  <a:pt x="0" y="979"/>
                  <a:pt x="267" y="1112"/>
                  <a:pt x="701" y="1212"/>
                </a:cubicBezTo>
                <a:cubicBezTo>
                  <a:pt x="850" y="1249"/>
                  <a:pt x="989" y="1277"/>
                  <a:pt x="1111" y="1277"/>
                </a:cubicBezTo>
                <a:cubicBezTo>
                  <a:pt x="1317" y="1277"/>
                  <a:pt x="1472" y="1197"/>
                  <a:pt x="1535" y="945"/>
                </a:cubicBezTo>
                <a:lnTo>
                  <a:pt x="1502" y="945"/>
                </a:lnTo>
                <a:cubicBezTo>
                  <a:pt x="1535" y="912"/>
                  <a:pt x="1535" y="879"/>
                  <a:pt x="1535" y="845"/>
                </a:cubicBezTo>
                <a:cubicBezTo>
                  <a:pt x="1602" y="445"/>
                  <a:pt x="1335" y="78"/>
                  <a:pt x="934" y="11"/>
                </a:cubicBezTo>
                <a:cubicBezTo>
                  <a:pt x="889" y="4"/>
                  <a:pt x="844"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1"/>
          <p:cNvSpPr/>
          <p:nvPr/>
        </p:nvSpPr>
        <p:spPr>
          <a:xfrm>
            <a:off x="6226502" y="1653042"/>
            <a:ext cx="31165" cy="23872"/>
          </a:xfrm>
          <a:custGeom>
            <a:rect b="b" l="l" r="r" t="t"/>
            <a:pathLst>
              <a:path extrusionOk="0" h="1329" w="1735">
                <a:moveTo>
                  <a:pt x="861" y="0"/>
                </a:moveTo>
                <a:cubicBezTo>
                  <a:pt x="764" y="0"/>
                  <a:pt x="665" y="19"/>
                  <a:pt x="567" y="60"/>
                </a:cubicBezTo>
                <a:cubicBezTo>
                  <a:pt x="200" y="227"/>
                  <a:pt x="0" y="660"/>
                  <a:pt x="167" y="1061"/>
                </a:cubicBezTo>
                <a:cubicBezTo>
                  <a:pt x="256" y="1256"/>
                  <a:pt x="410" y="1328"/>
                  <a:pt x="591" y="1328"/>
                </a:cubicBezTo>
                <a:cubicBezTo>
                  <a:pt x="750" y="1328"/>
                  <a:pt x="929" y="1272"/>
                  <a:pt x="1101" y="1194"/>
                </a:cubicBezTo>
                <a:cubicBezTo>
                  <a:pt x="1501" y="1027"/>
                  <a:pt x="1735" y="860"/>
                  <a:pt x="1568" y="460"/>
                </a:cubicBezTo>
                <a:cubicBezTo>
                  <a:pt x="1442" y="183"/>
                  <a:pt x="1163" y="0"/>
                  <a:pt x="8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1"/>
          <p:cNvSpPr/>
          <p:nvPr/>
        </p:nvSpPr>
        <p:spPr>
          <a:xfrm>
            <a:off x="6322960" y="1600789"/>
            <a:ext cx="29387" cy="23064"/>
          </a:xfrm>
          <a:custGeom>
            <a:rect b="b" l="l" r="r" t="t"/>
            <a:pathLst>
              <a:path extrusionOk="0" h="1284" w="1636">
                <a:moveTo>
                  <a:pt x="234" y="0"/>
                </a:moveTo>
                <a:lnTo>
                  <a:pt x="234" y="0"/>
                </a:lnTo>
                <a:cubicBezTo>
                  <a:pt x="1" y="400"/>
                  <a:pt x="134" y="901"/>
                  <a:pt x="501" y="1168"/>
                </a:cubicBezTo>
                <a:lnTo>
                  <a:pt x="568" y="1168"/>
                </a:lnTo>
                <a:cubicBezTo>
                  <a:pt x="692" y="1247"/>
                  <a:pt x="828" y="1284"/>
                  <a:pt x="962" y="1284"/>
                </a:cubicBezTo>
                <a:cubicBezTo>
                  <a:pt x="1224" y="1284"/>
                  <a:pt x="1481" y="1143"/>
                  <a:pt x="1635" y="901"/>
                </a:cubicBezTo>
                <a:lnTo>
                  <a:pt x="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1"/>
          <p:cNvSpPr/>
          <p:nvPr/>
        </p:nvSpPr>
        <p:spPr>
          <a:xfrm>
            <a:off x="6215114" y="1609177"/>
            <a:ext cx="28776" cy="22830"/>
          </a:xfrm>
          <a:custGeom>
            <a:rect b="b" l="l" r="r" t="t"/>
            <a:pathLst>
              <a:path extrusionOk="0" h="1271" w="1602">
                <a:moveTo>
                  <a:pt x="1335" y="0"/>
                </a:moveTo>
                <a:lnTo>
                  <a:pt x="0" y="934"/>
                </a:lnTo>
                <a:cubicBezTo>
                  <a:pt x="163" y="1158"/>
                  <a:pt x="426" y="1270"/>
                  <a:pt x="690" y="1270"/>
                </a:cubicBezTo>
                <a:cubicBezTo>
                  <a:pt x="857" y="1270"/>
                  <a:pt x="1025" y="1225"/>
                  <a:pt x="1168" y="1134"/>
                </a:cubicBezTo>
                <a:cubicBezTo>
                  <a:pt x="1201" y="1101"/>
                  <a:pt x="1201" y="1101"/>
                  <a:pt x="1201" y="1101"/>
                </a:cubicBezTo>
                <a:cubicBezTo>
                  <a:pt x="1568" y="834"/>
                  <a:pt x="1601" y="334"/>
                  <a:pt x="1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1"/>
          <p:cNvSpPr/>
          <p:nvPr/>
        </p:nvSpPr>
        <p:spPr>
          <a:xfrm>
            <a:off x="6288814" y="1646324"/>
            <a:ext cx="44960" cy="78514"/>
          </a:xfrm>
          <a:custGeom>
            <a:rect b="b" l="l" r="r" t="t"/>
            <a:pathLst>
              <a:path extrusionOk="0" h="4371" w="2503">
                <a:moveTo>
                  <a:pt x="0" y="0"/>
                </a:moveTo>
                <a:lnTo>
                  <a:pt x="67" y="4370"/>
                </a:lnTo>
                <a:lnTo>
                  <a:pt x="2502" y="356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1"/>
          <p:cNvSpPr/>
          <p:nvPr/>
        </p:nvSpPr>
        <p:spPr>
          <a:xfrm>
            <a:off x="6186356" y="1684548"/>
            <a:ext cx="59330" cy="45158"/>
          </a:xfrm>
          <a:custGeom>
            <a:rect b="b" l="l" r="r" t="t"/>
            <a:pathLst>
              <a:path extrusionOk="0" h="2514" w="3303">
                <a:moveTo>
                  <a:pt x="1797" y="1"/>
                </a:moveTo>
                <a:cubicBezTo>
                  <a:pt x="1668" y="1"/>
                  <a:pt x="1536" y="14"/>
                  <a:pt x="1401" y="40"/>
                </a:cubicBezTo>
                <a:cubicBezTo>
                  <a:pt x="567" y="207"/>
                  <a:pt x="0" y="874"/>
                  <a:pt x="134" y="1575"/>
                </a:cubicBezTo>
                <a:cubicBezTo>
                  <a:pt x="275" y="2140"/>
                  <a:pt x="847" y="2513"/>
                  <a:pt x="1525" y="2513"/>
                </a:cubicBezTo>
                <a:cubicBezTo>
                  <a:pt x="1647" y="2513"/>
                  <a:pt x="1774" y="2501"/>
                  <a:pt x="1902" y="2476"/>
                </a:cubicBezTo>
                <a:cubicBezTo>
                  <a:pt x="2735" y="2309"/>
                  <a:pt x="3303" y="1642"/>
                  <a:pt x="3169" y="941"/>
                </a:cubicBezTo>
                <a:cubicBezTo>
                  <a:pt x="3029" y="353"/>
                  <a:pt x="2467" y="1"/>
                  <a:pt x="1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1"/>
          <p:cNvSpPr/>
          <p:nvPr/>
        </p:nvSpPr>
        <p:spPr>
          <a:xfrm>
            <a:off x="6261241" y="1743052"/>
            <a:ext cx="51552" cy="38943"/>
          </a:xfrm>
          <a:custGeom>
            <a:rect b="b" l="l" r="r" t="t"/>
            <a:pathLst>
              <a:path extrusionOk="0" h="2168" w="2870">
                <a:moveTo>
                  <a:pt x="1469" y="1"/>
                </a:moveTo>
                <a:cubicBezTo>
                  <a:pt x="895" y="1"/>
                  <a:pt x="366" y="375"/>
                  <a:pt x="201" y="953"/>
                </a:cubicBezTo>
                <a:cubicBezTo>
                  <a:pt x="1" y="1654"/>
                  <a:pt x="568" y="1820"/>
                  <a:pt x="1268" y="2021"/>
                </a:cubicBezTo>
                <a:cubicBezTo>
                  <a:pt x="1556" y="2103"/>
                  <a:pt x="1827" y="2168"/>
                  <a:pt x="2057" y="2168"/>
                </a:cubicBezTo>
                <a:cubicBezTo>
                  <a:pt x="2389" y="2168"/>
                  <a:pt x="2638" y="2033"/>
                  <a:pt x="2736" y="1620"/>
                </a:cubicBezTo>
                <a:lnTo>
                  <a:pt x="2736" y="1587"/>
                </a:lnTo>
                <a:cubicBezTo>
                  <a:pt x="2870" y="953"/>
                  <a:pt x="2503" y="253"/>
                  <a:pt x="1835" y="52"/>
                </a:cubicBezTo>
                <a:cubicBezTo>
                  <a:pt x="1713" y="18"/>
                  <a:pt x="1590" y="1"/>
                  <a:pt x="14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1"/>
          <p:cNvSpPr/>
          <p:nvPr/>
        </p:nvSpPr>
        <p:spPr>
          <a:xfrm>
            <a:off x="6151598" y="1780539"/>
            <a:ext cx="107272" cy="61126"/>
          </a:xfrm>
          <a:custGeom>
            <a:rect b="b" l="l" r="r" t="t"/>
            <a:pathLst>
              <a:path extrusionOk="0" h="3403" w="5972">
                <a:moveTo>
                  <a:pt x="0" y="0"/>
                </a:moveTo>
                <a:cubicBezTo>
                  <a:pt x="267" y="701"/>
                  <a:pt x="734" y="1301"/>
                  <a:pt x="1335" y="1702"/>
                </a:cubicBezTo>
                <a:cubicBezTo>
                  <a:pt x="2436" y="2535"/>
                  <a:pt x="5971" y="3403"/>
                  <a:pt x="5971" y="3403"/>
                </a:cubicBezTo>
                <a:lnTo>
                  <a:pt x="5938" y="2269"/>
                </a:lnTo>
                <a:cubicBezTo>
                  <a:pt x="4203" y="2169"/>
                  <a:pt x="634" y="136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1"/>
          <p:cNvSpPr/>
          <p:nvPr/>
        </p:nvSpPr>
        <p:spPr>
          <a:xfrm>
            <a:off x="6320571" y="1779264"/>
            <a:ext cx="466181" cy="436884"/>
          </a:xfrm>
          <a:custGeom>
            <a:rect b="b" l="l" r="r" t="t"/>
            <a:pathLst>
              <a:path extrusionOk="0" h="24322" w="25953">
                <a:moveTo>
                  <a:pt x="8484" y="1"/>
                </a:moveTo>
                <a:cubicBezTo>
                  <a:pt x="8469" y="1"/>
                  <a:pt x="8454" y="2"/>
                  <a:pt x="8440" y="5"/>
                </a:cubicBezTo>
                <a:cubicBezTo>
                  <a:pt x="8273" y="5"/>
                  <a:pt x="8139" y="105"/>
                  <a:pt x="8073" y="238"/>
                </a:cubicBezTo>
                <a:cubicBezTo>
                  <a:pt x="8006" y="405"/>
                  <a:pt x="7973" y="538"/>
                  <a:pt x="7973" y="705"/>
                </a:cubicBezTo>
                <a:cubicBezTo>
                  <a:pt x="7973" y="1239"/>
                  <a:pt x="8073" y="1739"/>
                  <a:pt x="8239" y="2240"/>
                </a:cubicBezTo>
                <a:cubicBezTo>
                  <a:pt x="8406" y="2707"/>
                  <a:pt x="9040" y="3540"/>
                  <a:pt x="8540" y="3641"/>
                </a:cubicBezTo>
                <a:cubicBezTo>
                  <a:pt x="8096" y="3727"/>
                  <a:pt x="7635" y="3761"/>
                  <a:pt x="7164" y="3761"/>
                </a:cubicBezTo>
                <a:cubicBezTo>
                  <a:pt x="5261" y="3761"/>
                  <a:pt x="3186" y="3194"/>
                  <a:pt x="1368" y="3140"/>
                </a:cubicBezTo>
                <a:cubicBezTo>
                  <a:pt x="1282" y="3123"/>
                  <a:pt x="1198" y="3115"/>
                  <a:pt x="1115" y="3115"/>
                </a:cubicBezTo>
                <a:cubicBezTo>
                  <a:pt x="879" y="3115"/>
                  <a:pt x="656" y="3183"/>
                  <a:pt x="434" y="3307"/>
                </a:cubicBezTo>
                <a:cubicBezTo>
                  <a:pt x="200" y="3474"/>
                  <a:pt x="34" y="3774"/>
                  <a:pt x="0" y="4074"/>
                </a:cubicBezTo>
                <a:cubicBezTo>
                  <a:pt x="0" y="4474"/>
                  <a:pt x="34" y="4875"/>
                  <a:pt x="167" y="5275"/>
                </a:cubicBezTo>
                <a:cubicBezTo>
                  <a:pt x="501" y="6376"/>
                  <a:pt x="1201" y="7377"/>
                  <a:pt x="2168" y="8044"/>
                </a:cubicBezTo>
                <a:cubicBezTo>
                  <a:pt x="3169" y="8744"/>
                  <a:pt x="4970" y="9078"/>
                  <a:pt x="6171" y="9411"/>
                </a:cubicBezTo>
                <a:cubicBezTo>
                  <a:pt x="7372" y="9745"/>
                  <a:pt x="8706" y="9978"/>
                  <a:pt x="9740" y="10746"/>
                </a:cubicBezTo>
                <a:cubicBezTo>
                  <a:pt x="10908" y="11580"/>
                  <a:pt x="11842" y="12880"/>
                  <a:pt x="12676" y="14015"/>
                </a:cubicBezTo>
                <a:cubicBezTo>
                  <a:pt x="14344" y="16183"/>
                  <a:pt x="15878" y="18718"/>
                  <a:pt x="17413" y="20986"/>
                </a:cubicBezTo>
                <a:cubicBezTo>
                  <a:pt x="19137" y="23573"/>
                  <a:pt x="20770" y="24322"/>
                  <a:pt x="22111" y="24322"/>
                </a:cubicBezTo>
                <a:cubicBezTo>
                  <a:pt x="22586" y="24322"/>
                  <a:pt x="23024" y="24228"/>
                  <a:pt x="23417" y="24088"/>
                </a:cubicBezTo>
                <a:cubicBezTo>
                  <a:pt x="24918" y="23555"/>
                  <a:pt x="25952" y="19885"/>
                  <a:pt x="23017" y="16216"/>
                </a:cubicBezTo>
                <a:cubicBezTo>
                  <a:pt x="20115" y="12514"/>
                  <a:pt x="14444" y="7910"/>
                  <a:pt x="13677" y="6576"/>
                </a:cubicBezTo>
                <a:cubicBezTo>
                  <a:pt x="13076" y="5375"/>
                  <a:pt x="12309" y="4274"/>
                  <a:pt x="11442" y="3274"/>
                </a:cubicBezTo>
                <a:cubicBezTo>
                  <a:pt x="11075" y="2840"/>
                  <a:pt x="10608" y="2540"/>
                  <a:pt x="10274" y="2073"/>
                </a:cubicBezTo>
                <a:lnTo>
                  <a:pt x="9007" y="405"/>
                </a:lnTo>
                <a:lnTo>
                  <a:pt x="8940" y="338"/>
                </a:lnTo>
                <a:cubicBezTo>
                  <a:pt x="8816" y="184"/>
                  <a:pt x="8664" y="1"/>
                  <a:pt x="84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1"/>
          <p:cNvSpPr/>
          <p:nvPr/>
        </p:nvSpPr>
        <p:spPr>
          <a:xfrm>
            <a:off x="6300184" y="1713431"/>
            <a:ext cx="152825" cy="65527"/>
          </a:xfrm>
          <a:custGeom>
            <a:rect b="b" l="l" r="r" t="t"/>
            <a:pathLst>
              <a:path extrusionOk="0" h="3648" w="8508">
                <a:moveTo>
                  <a:pt x="8507" y="0"/>
                </a:moveTo>
                <a:lnTo>
                  <a:pt x="401" y="3002"/>
                </a:lnTo>
                <a:cubicBezTo>
                  <a:pt x="1" y="3126"/>
                  <a:pt x="56" y="3647"/>
                  <a:pt x="329" y="3647"/>
                </a:cubicBezTo>
                <a:cubicBezTo>
                  <a:pt x="352" y="3647"/>
                  <a:pt x="376" y="3644"/>
                  <a:pt x="401" y="3636"/>
                </a:cubicBezTo>
                <a:lnTo>
                  <a:pt x="8507" y="1468"/>
                </a:lnTo>
                <a:lnTo>
                  <a:pt x="8507" y="0"/>
                </a:ln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1"/>
          <p:cNvSpPr/>
          <p:nvPr/>
        </p:nvSpPr>
        <p:spPr>
          <a:xfrm>
            <a:off x="6304998" y="1730208"/>
            <a:ext cx="127031" cy="45014"/>
          </a:xfrm>
          <a:custGeom>
            <a:rect b="b" l="l" r="r" t="t"/>
            <a:pathLst>
              <a:path extrusionOk="0" h="2506" w="7072">
                <a:moveTo>
                  <a:pt x="6871" y="0"/>
                </a:moveTo>
                <a:lnTo>
                  <a:pt x="133" y="2269"/>
                </a:lnTo>
                <a:cubicBezTo>
                  <a:pt x="9" y="2300"/>
                  <a:pt x="0" y="2505"/>
                  <a:pt x="109" y="2505"/>
                </a:cubicBezTo>
                <a:cubicBezTo>
                  <a:pt x="116" y="2505"/>
                  <a:pt x="124" y="2504"/>
                  <a:pt x="133" y="2502"/>
                </a:cubicBezTo>
                <a:cubicBezTo>
                  <a:pt x="367" y="2435"/>
                  <a:pt x="7072" y="534"/>
                  <a:pt x="7072" y="534"/>
                </a:cubicBezTo>
                <a:lnTo>
                  <a:pt x="68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1"/>
          <p:cNvSpPr/>
          <p:nvPr/>
        </p:nvSpPr>
        <p:spPr>
          <a:xfrm>
            <a:off x="6431418" y="1682877"/>
            <a:ext cx="73107" cy="73107"/>
          </a:xfrm>
          <a:custGeom>
            <a:rect b="b" l="l" r="r" t="t"/>
            <a:pathLst>
              <a:path extrusionOk="0" h="4070" w="4070">
                <a:moveTo>
                  <a:pt x="2035" y="0"/>
                </a:moveTo>
                <a:cubicBezTo>
                  <a:pt x="901" y="0"/>
                  <a:pt x="0" y="934"/>
                  <a:pt x="0" y="2035"/>
                </a:cubicBezTo>
                <a:cubicBezTo>
                  <a:pt x="0" y="3169"/>
                  <a:pt x="934" y="4070"/>
                  <a:pt x="2035" y="4070"/>
                </a:cubicBezTo>
                <a:cubicBezTo>
                  <a:pt x="3169" y="4070"/>
                  <a:pt x="4070" y="3136"/>
                  <a:pt x="4070" y="2035"/>
                </a:cubicBezTo>
                <a:cubicBezTo>
                  <a:pt x="4036" y="901"/>
                  <a:pt x="3136" y="0"/>
                  <a:pt x="20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1"/>
          <p:cNvSpPr/>
          <p:nvPr/>
        </p:nvSpPr>
        <p:spPr>
          <a:xfrm>
            <a:off x="6446399" y="1697840"/>
            <a:ext cx="42553" cy="42589"/>
          </a:xfrm>
          <a:custGeom>
            <a:rect b="b" l="l" r="r" t="t"/>
            <a:pathLst>
              <a:path extrusionOk="0" h="2371" w="2369">
                <a:moveTo>
                  <a:pt x="1201" y="1"/>
                </a:moveTo>
                <a:cubicBezTo>
                  <a:pt x="534" y="1"/>
                  <a:pt x="0" y="535"/>
                  <a:pt x="0" y="1202"/>
                </a:cubicBezTo>
                <a:cubicBezTo>
                  <a:pt x="0" y="1849"/>
                  <a:pt x="503" y="2371"/>
                  <a:pt x="1142" y="2371"/>
                </a:cubicBezTo>
                <a:cubicBezTo>
                  <a:pt x="1161" y="2371"/>
                  <a:pt x="1181" y="2370"/>
                  <a:pt x="1201" y="2369"/>
                </a:cubicBezTo>
                <a:cubicBezTo>
                  <a:pt x="1868" y="2369"/>
                  <a:pt x="2369" y="1836"/>
                  <a:pt x="2369" y="1202"/>
                </a:cubicBezTo>
                <a:cubicBezTo>
                  <a:pt x="2369" y="535"/>
                  <a:pt x="1835" y="1"/>
                  <a:pt x="1201"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1"/>
          <p:cNvSpPr/>
          <p:nvPr/>
        </p:nvSpPr>
        <p:spPr>
          <a:xfrm>
            <a:off x="6446399" y="1697840"/>
            <a:ext cx="42553" cy="42589"/>
          </a:xfrm>
          <a:custGeom>
            <a:rect b="b" l="l" r="r" t="t"/>
            <a:pathLst>
              <a:path extrusionOk="0" h="2371" w="2369">
                <a:moveTo>
                  <a:pt x="1201" y="1"/>
                </a:moveTo>
                <a:cubicBezTo>
                  <a:pt x="534" y="1"/>
                  <a:pt x="0" y="535"/>
                  <a:pt x="0" y="1202"/>
                </a:cubicBezTo>
                <a:cubicBezTo>
                  <a:pt x="0" y="1849"/>
                  <a:pt x="503" y="2371"/>
                  <a:pt x="1142" y="2371"/>
                </a:cubicBezTo>
                <a:cubicBezTo>
                  <a:pt x="1161" y="2371"/>
                  <a:pt x="1181" y="2370"/>
                  <a:pt x="1201" y="2369"/>
                </a:cubicBezTo>
                <a:cubicBezTo>
                  <a:pt x="1868" y="2369"/>
                  <a:pt x="2369" y="1836"/>
                  <a:pt x="2369" y="1202"/>
                </a:cubicBezTo>
                <a:cubicBezTo>
                  <a:pt x="2369" y="535"/>
                  <a:pt x="1835" y="1"/>
                  <a:pt x="12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1"/>
          <p:cNvSpPr/>
          <p:nvPr/>
        </p:nvSpPr>
        <p:spPr>
          <a:xfrm>
            <a:off x="6120433" y="1935717"/>
            <a:ext cx="243284" cy="367333"/>
          </a:xfrm>
          <a:custGeom>
            <a:rect b="b" l="l" r="r" t="t"/>
            <a:pathLst>
              <a:path extrusionOk="0" h="20450" w="13544">
                <a:moveTo>
                  <a:pt x="7706" y="1"/>
                </a:moveTo>
                <a:lnTo>
                  <a:pt x="1" y="368"/>
                </a:lnTo>
                <a:cubicBezTo>
                  <a:pt x="968" y="2302"/>
                  <a:pt x="4070" y="6939"/>
                  <a:pt x="5105" y="12276"/>
                </a:cubicBezTo>
                <a:cubicBezTo>
                  <a:pt x="5638" y="14911"/>
                  <a:pt x="6005" y="17547"/>
                  <a:pt x="6205" y="20215"/>
                </a:cubicBezTo>
                <a:cubicBezTo>
                  <a:pt x="6223" y="20379"/>
                  <a:pt x="6451" y="20449"/>
                  <a:pt x="6817" y="20449"/>
                </a:cubicBezTo>
                <a:cubicBezTo>
                  <a:pt x="8545" y="20449"/>
                  <a:pt x="13334" y="18879"/>
                  <a:pt x="13444" y="18080"/>
                </a:cubicBezTo>
                <a:cubicBezTo>
                  <a:pt x="13544" y="17113"/>
                  <a:pt x="12877" y="12476"/>
                  <a:pt x="11876" y="9341"/>
                </a:cubicBezTo>
                <a:cubicBezTo>
                  <a:pt x="10842" y="6172"/>
                  <a:pt x="9474" y="1635"/>
                  <a:pt x="7706" y="1"/>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1"/>
          <p:cNvSpPr/>
          <p:nvPr/>
        </p:nvSpPr>
        <p:spPr>
          <a:xfrm>
            <a:off x="6120433" y="1935717"/>
            <a:ext cx="243284" cy="367333"/>
          </a:xfrm>
          <a:custGeom>
            <a:rect b="b" l="l" r="r" t="t"/>
            <a:pathLst>
              <a:path extrusionOk="0" h="20450" w="13544">
                <a:moveTo>
                  <a:pt x="7706" y="1"/>
                </a:moveTo>
                <a:lnTo>
                  <a:pt x="1" y="368"/>
                </a:lnTo>
                <a:cubicBezTo>
                  <a:pt x="968" y="2302"/>
                  <a:pt x="4070" y="6939"/>
                  <a:pt x="5105" y="12276"/>
                </a:cubicBezTo>
                <a:cubicBezTo>
                  <a:pt x="5638" y="14911"/>
                  <a:pt x="6005" y="17547"/>
                  <a:pt x="6205" y="20215"/>
                </a:cubicBezTo>
                <a:cubicBezTo>
                  <a:pt x="6223" y="20379"/>
                  <a:pt x="6451" y="20449"/>
                  <a:pt x="6817" y="20449"/>
                </a:cubicBezTo>
                <a:cubicBezTo>
                  <a:pt x="8545" y="20449"/>
                  <a:pt x="13334" y="18879"/>
                  <a:pt x="13444" y="18080"/>
                </a:cubicBezTo>
                <a:cubicBezTo>
                  <a:pt x="13544" y="17113"/>
                  <a:pt x="12877" y="12476"/>
                  <a:pt x="11876" y="9341"/>
                </a:cubicBezTo>
                <a:cubicBezTo>
                  <a:pt x="10842" y="6172"/>
                  <a:pt x="9474" y="1635"/>
                  <a:pt x="7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1"/>
          <p:cNvSpPr/>
          <p:nvPr/>
        </p:nvSpPr>
        <p:spPr>
          <a:xfrm>
            <a:off x="6085694" y="1802705"/>
            <a:ext cx="236081" cy="160136"/>
          </a:xfrm>
          <a:custGeom>
            <a:rect b="b" l="l" r="r" t="t"/>
            <a:pathLst>
              <a:path extrusionOk="0" h="8915" w="13143">
                <a:moveTo>
                  <a:pt x="2402" y="1"/>
                </a:moveTo>
                <a:cubicBezTo>
                  <a:pt x="1701" y="234"/>
                  <a:pt x="1301" y="301"/>
                  <a:pt x="901" y="1568"/>
                </a:cubicBezTo>
                <a:cubicBezTo>
                  <a:pt x="534" y="2702"/>
                  <a:pt x="0" y="4604"/>
                  <a:pt x="67" y="5338"/>
                </a:cubicBezTo>
                <a:cubicBezTo>
                  <a:pt x="167" y="6438"/>
                  <a:pt x="1468" y="7839"/>
                  <a:pt x="3669" y="8573"/>
                </a:cubicBezTo>
                <a:cubicBezTo>
                  <a:pt x="4390" y="8814"/>
                  <a:pt x="5265" y="8914"/>
                  <a:pt x="6162" y="8914"/>
                </a:cubicBezTo>
                <a:cubicBezTo>
                  <a:pt x="8005" y="8914"/>
                  <a:pt x="9944" y="8489"/>
                  <a:pt x="10841" y="7973"/>
                </a:cubicBezTo>
                <a:cubicBezTo>
                  <a:pt x="12843" y="6872"/>
                  <a:pt x="13143" y="5638"/>
                  <a:pt x="12843" y="4170"/>
                </a:cubicBezTo>
                <a:cubicBezTo>
                  <a:pt x="12609" y="3169"/>
                  <a:pt x="12309" y="2169"/>
                  <a:pt x="11942" y="1168"/>
                </a:cubicBezTo>
                <a:cubicBezTo>
                  <a:pt x="11075" y="1168"/>
                  <a:pt x="10274" y="1101"/>
                  <a:pt x="9607" y="1035"/>
                </a:cubicBezTo>
                <a:lnTo>
                  <a:pt x="9607" y="1835"/>
                </a:lnTo>
                <a:cubicBezTo>
                  <a:pt x="9607" y="1835"/>
                  <a:pt x="9073" y="2302"/>
                  <a:pt x="7105" y="2436"/>
                </a:cubicBezTo>
                <a:cubicBezTo>
                  <a:pt x="6728" y="2462"/>
                  <a:pt x="6380" y="2473"/>
                  <a:pt x="6059" y="2473"/>
                </a:cubicBezTo>
                <a:cubicBezTo>
                  <a:pt x="3093" y="2473"/>
                  <a:pt x="2469" y="1468"/>
                  <a:pt x="2469" y="1468"/>
                </a:cubicBezTo>
                <a:lnTo>
                  <a:pt x="24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1"/>
          <p:cNvSpPr/>
          <p:nvPr/>
        </p:nvSpPr>
        <p:spPr>
          <a:xfrm>
            <a:off x="6127026" y="1821871"/>
            <a:ext cx="161806" cy="57875"/>
          </a:xfrm>
          <a:custGeom>
            <a:rect b="b" l="l" r="r" t="t"/>
            <a:pathLst>
              <a:path extrusionOk="0" h="3222" w="9008">
                <a:moveTo>
                  <a:pt x="7306" y="1"/>
                </a:moveTo>
                <a:lnTo>
                  <a:pt x="7339" y="802"/>
                </a:lnTo>
                <a:cubicBezTo>
                  <a:pt x="7339" y="802"/>
                  <a:pt x="6772" y="1269"/>
                  <a:pt x="4838" y="1402"/>
                </a:cubicBezTo>
                <a:cubicBezTo>
                  <a:pt x="4457" y="1428"/>
                  <a:pt x="4106" y="1440"/>
                  <a:pt x="3783" y="1440"/>
                </a:cubicBezTo>
                <a:cubicBezTo>
                  <a:pt x="793" y="1440"/>
                  <a:pt x="168" y="435"/>
                  <a:pt x="168" y="435"/>
                </a:cubicBezTo>
                <a:lnTo>
                  <a:pt x="168" y="435"/>
                </a:lnTo>
                <a:cubicBezTo>
                  <a:pt x="1" y="568"/>
                  <a:pt x="501" y="2303"/>
                  <a:pt x="3103" y="2970"/>
                </a:cubicBezTo>
                <a:cubicBezTo>
                  <a:pt x="3675" y="3139"/>
                  <a:pt x="4260" y="3221"/>
                  <a:pt x="4841" y="3221"/>
                </a:cubicBezTo>
                <a:cubicBezTo>
                  <a:pt x="6092" y="3221"/>
                  <a:pt x="7326" y="2842"/>
                  <a:pt x="8373" y="2136"/>
                </a:cubicBezTo>
                <a:cubicBezTo>
                  <a:pt x="8907" y="1736"/>
                  <a:pt x="9007" y="968"/>
                  <a:pt x="8607" y="435"/>
                </a:cubicBezTo>
                <a:cubicBezTo>
                  <a:pt x="8474" y="268"/>
                  <a:pt x="8307" y="134"/>
                  <a:pt x="8107" y="68"/>
                </a:cubicBezTo>
                <a:lnTo>
                  <a:pt x="8007" y="68"/>
                </a:lnTo>
                <a:lnTo>
                  <a:pt x="7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1"/>
          <p:cNvSpPr/>
          <p:nvPr/>
        </p:nvSpPr>
        <p:spPr>
          <a:xfrm>
            <a:off x="6278018" y="2589624"/>
            <a:ext cx="300207" cy="241703"/>
          </a:xfrm>
          <a:custGeom>
            <a:rect b="b" l="l" r="r" t="t"/>
            <a:pathLst>
              <a:path extrusionOk="0" h="13456" w="16713">
                <a:moveTo>
                  <a:pt x="2639" y="1"/>
                </a:moveTo>
                <a:cubicBezTo>
                  <a:pt x="1887" y="1"/>
                  <a:pt x="1406" y="388"/>
                  <a:pt x="1135" y="1290"/>
                </a:cubicBezTo>
                <a:cubicBezTo>
                  <a:pt x="735" y="2558"/>
                  <a:pt x="1035" y="2091"/>
                  <a:pt x="1202" y="5660"/>
                </a:cubicBezTo>
                <a:cubicBezTo>
                  <a:pt x="1368" y="9229"/>
                  <a:pt x="1" y="13066"/>
                  <a:pt x="1" y="13066"/>
                </a:cubicBezTo>
                <a:cubicBezTo>
                  <a:pt x="1" y="13066"/>
                  <a:pt x="516" y="13455"/>
                  <a:pt x="1531" y="13455"/>
                </a:cubicBezTo>
                <a:cubicBezTo>
                  <a:pt x="2170" y="13455"/>
                  <a:pt x="3007" y="13301"/>
                  <a:pt x="4037" y="12799"/>
                </a:cubicBezTo>
                <a:cubicBezTo>
                  <a:pt x="4907" y="12289"/>
                  <a:pt x="5939" y="12021"/>
                  <a:pt x="6963" y="12021"/>
                </a:cubicBezTo>
                <a:cubicBezTo>
                  <a:pt x="7078" y="12021"/>
                  <a:pt x="7192" y="12025"/>
                  <a:pt x="7306" y="12031"/>
                </a:cubicBezTo>
                <a:cubicBezTo>
                  <a:pt x="7528" y="12031"/>
                  <a:pt x="7741" y="12034"/>
                  <a:pt x="7946" y="12034"/>
                </a:cubicBezTo>
                <a:cubicBezTo>
                  <a:pt x="9334" y="12034"/>
                  <a:pt x="10311" y="11907"/>
                  <a:pt x="11009" y="9930"/>
                </a:cubicBezTo>
                <a:cubicBezTo>
                  <a:pt x="11576" y="8329"/>
                  <a:pt x="11909" y="7962"/>
                  <a:pt x="14311" y="6828"/>
                </a:cubicBezTo>
                <a:cubicBezTo>
                  <a:pt x="16713" y="5694"/>
                  <a:pt x="15845" y="3625"/>
                  <a:pt x="15145" y="3625"/>
                </a:cubicBezTo>
                <a:cubicBezTo>
                  <a:pt x="14545" y="3592"/>
                  <a:pt x="10041" y="3158"/>
                  <a:pt x="6706" y="1491"/>
                </a:cubicBezTo>
                <a:cubicBezTo>
                  <a:pt x="4874" y="575"/>
                  <a:pt x="3555" y="1"/>
                  <a:pt x="2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1"/>
          <p:cNvSpPr/>
          <p:nvPr/>
        </p:nvSpPr>
        <p:spPr>
          <a:xfrm>
            <a:off x="6296592" y="2636165"/>
            <a:ext cx="71329" cy="81496"/>
          </a:xfrm>
          <a:custGeom>
            <a:rect b="b" l="l" r="r" t="t"/>
            <a:pathLst>
              <a:path extrusionOk="0" h="4537" w="3971">
                <a:moveTo>
                  <a:pt x="3403" y="0"/>
                </a:moveTo>
                <a:lnTo>
                  <a:pt x="1" y="668"/>
                </a:lnTo>
                <a:cubicBezTo>
                  <a:pt x="68" y="1168"/>
                  <a:pt x="134" y="1902"/>
                  <a:pt x="168" y="3069"/>
                </a:cubicBezTo>
                <a:cubicBezTo>
                  <a:pt x="201" y="3570"/>
                  <a:pt x="168" y="4037"/>
                  <a:pt x="168" y="4537"/>
                </a:cubicBezTo>
                <a:cubicBezTo>
                  <a:pt x="1002" y="4270"/>
                  <a:pt x="2169" y="3803"/>
                  <a:pt x="2736" y="3136"/>
                </a:cubicBezTo>
                <a:cubicBezTo>
                  <a:pt x="3770" y="2035"/>
                  <a:pt x="3970" y="1068"/>
                  <a:pt x="3403"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1"/>
          <p:cNvSpPr/>
          <p:nvPr/>
        </p:nvSpPr>
        <p:spPr>
          <a:xfrm>
            <a:off x="6409252" y="2652349"/>
            <a:ext cx="125845" cy="95273"/>
          </a:xfrm>
          <a:custGeom>
            <a:rect b="b" l="l" r="r" t="t"/>
            <a:pathLst>
              <a:path extrusionOk="0" h="5304" w="7006">
                <a:moveTo>
                  <a:pt x="0" y="0"/>
                </a:moveTo>
                <a:lnTo>
                  <a:pt x="0" y="0"/>
                </a:lnTo>
                <a:cubicBezTo>
                  <a:pt x="0" y="0"/>
                  <a:pt x="2135" y="3970"/>
                  <a:pt x="4203" y="5304"/>
                </a:cubicBezTo>
                <a:cubicBezTo>
                  <a:pt x="4637" y="4570"/>
                  <a:pt x="5304" y="4136"/>
                  <a:pt x="7005" y="3336"/>
                </a:cubicBezTo>
                <a:lnTo>
                  <a:pt x="7005" y="3336"/>
                </a:lnTo>
                <a:cubicBezTo>
                  <a:pt x="6949" y="3340"/>
                  <a:pt x="6891" y="3342"/>
                  <a:pt x="6832" y="3342"/>
                </a:cubicBezTo>
                <a:cubicBezTo>
                  <a:pt x="5094" y="3342"/>
                  <a:pt x="2032" y="148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1"/>
          <p:cNvSpPr/>
          <p:nvPr/>
        </p:nvSpPr>
        <p:spPr>
          <a:xfrm>
            <a:off x="6339145" y="2692477"/>
            <a:ext cx="48553" cy="131845"/>
          </a:xfrm>
          <a:custGeom>
            <a:rect b="b" l="l" r="r" t="t"/>
            <a:pathLst>
              <a:path extrusionOk="0" h="7340" w="2703">
                <a:moveTo>
                  <a:pt x="1268" y="1"/>
                </a:moveTo>
                <a:lnTo>
                  <a:pt x="1268" y="1"/>
                </a:lnTo>
                <a:cubicBezTo>
                  <a:pt x="1535" y="2803"/>
                  <a:pt x="934" y="5972"/>
                  <a:pt x="0" y="7340"/>
                </a:cubicBezTo>
                <a:cubicBezTo>
                  <a:pt x="200" y="7273"/>
                  <a:pt x="401" y="7173"/>
                  <a:pt x="634" y="7073"/>
                </a:cubicBezTo>
                <a:cubicBezTo>
                  <a:pt x="1234" y="6739"/>
                  <a:pt x="1902" y="6506"/>
                  <a:pt x="2602" y="6372"/>
                </a:cubicBezTo>
                <a:cubicBezTo>
                  <a:pt x="2702" y="4171"/>
                  <a:pt x="2235" y="2002"/>
                  <a:pt x="1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1"/>
          <p:cNvSpPr/>
          <p:nvPr/>
        </p:nvSpPr>
        <p:spPr>
          <a:xfrm>
            <a:off x="5837021" y="1896182"/>
            <a:ext cx="546904" cy="804720"/>
          </a:xfrm>
          <a:custGeom>
            <a:rect b="b" l="l" r="r" t="t"/>
            <a:pathLst>
              <a:path extrusionOk="0" h="44800" w="30447">
                <a:moveTo>
                  <a:pt x="12310" y="0"/>
                </a:moveTo>
                <a:cubicBezTo>
                  <a:pt x="7840" y="767"/>
                  <a:pt x="5838" y="1101"/>
                  <a:pt x="4171" y="9007"/>
                </a:cubicBezTo>
                <a:cubicBezTo>
                  <a:pt x="2569" y="16645"/>
                  <a:pt x="1" y="24951"/>
                  <a:pt x="1102" y="28087"/>
                </a:cubicBezTo>
                <a:cubicBezTo>
                  <a:pt x="2169" y="31223"/>
                  <a:pt x="11476" y="39895"/>
                  <a:pt x="15112" y="41997"/>
                </a:cubicBezTo>
                <a:cubicBezTo>
                  <a:pt x="18748" y="44098"/>
                  <a:pt x="21716" y="44766"/>
                  <a:pt x="24652" y="44799"/>
                </a:cubicBezTo>
                <a:cubicBezTo>
                  <a:pt x="24669" y="44799"/>
                  <a:pt x="24686" y="44799"/>
                  <a:pt x="24703" y="44799"/>
                </a:cubicBezTo>
                <a:cubicBezTo>
                  <a:pt x="28341" y="44799"/>
                  <a:pt x="30446" y="41291"/>
                  <a:pt x="28421" y="40196"/>
                </a:cubicBezTo>
                <a:cubicBezTo>
                  <a:pt x="27787" y="39829"/>
                  <a:pt x="27054" y="39862"/>
                  <a:pt x="25886" y="39529"/>
                </a:cubicBezTo>
                <a:cubicBezTo>
                  <a:pt x="24619" y="39128"/>
                  <a:pt x="23151" y="38861"/>
                  <a:pt x="21716" y="38261"/>
                </a:cubicBezTo>
                <a:cubicBezTo>
                  <a:pt x="22617" y="38161"/>
                  <a:pt x="23484" y="37894"/>
                  <a:pt x="24285" y="37494"/>
                </a:cubicBezTo>
                <a:cubicBezTo>
                  <a:pt x="24785" y="37260"/>
                  <a:pt x="26320" y="36426"/>
                  <a:pt x="25219" y="35959"/>
                </a:cubicBezTo>
                <a:cubicBezTo>
                  <a:pt x="25072" y="35910"/>
                  <a:pt x="24908" y="35879"/>
                  <a:pt x="24752" y="35879"/>
                </a:cubicBezTo>
                <a:cubicBezTo>
                  <a:pt x="24695" y="35879"/>
                  <a:pt x="24639" y="35884"/>
                  <a:pt x="24585" y="35893"/>
                </a:cubicBezTo>
                <a:lnTo>
                  <a:pt x="19515" y="36026"/>
                </a:lnTo>
                <a:cubicBezTo>
                  <a:pt x="19195" y="36039"/>
                  <a:pt x="18894" y="36057"/>
                  <a:pt x="18604" y="36057"/>
                </a:cubicBezTo>
                <a:cubicBezTo>
                  <a:pt x="18138" y="36057"/>
                  <a:pt x="17699" y="36011"/>
                  <a:pt x="17247" y="35826"/>
                </a:cubicBezTo>
                <a:cubicBezTo>
                  <a:pt x="16479" y="35492"/>
                  <a:pt x="15846" y="34992"/>
                  <a:pt x="15345" y="34325"/>
                </a:cubicBezTo>
                <a:cubicBezTo>
                  <a:pt x="14812" y="33691"/>
                  <a:pt x="14278" y="33024"/>
                  <a:pt x="13744" y="32390"/>
                </a:cubicBezTo>
                <a:cubicBezTo>
                  <a:pt x="11209" y="29288"/>
                  <a:pt x="8640" y="25518"/>
                  <a:pt x="8640" y="25518"/>
                </a:cubicBezTo>
                <a:lnTo>
                  <a:pt x="11976" y="12009"/>
                </a:lnTo>
                <a:cubicBezTo>
                  <a:pt x="11976" y="12009"/>
                  <a:pt x="14645" y="5104"/>
                  <a:pt x="123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1"/>
          <p:cNvSpPr/>
          <p:nvPr/>
        </p:nvSpPr>
        <p:spPr>
          <a:xfrm>
            <a:off x="5846613" y="1894386"/>
            <a:ext cx="255265" cy="580009"/>
          </a:xfrm>
          <a:custGeom>
            <a:rect b="b" l="l" r="r" t="t"/>
            <a:pathLst>
              <a:path extrusionOk="0" h="32290" w="14211">
                <a:moveTo>
                  <a:pt x="12109" y="0"/>
                </a:moveTo>
                <a:cubicBezTo>
                  <a:pt x="9841" y="0"/>
                  <a:pt x="7106" y="634"/>
                  <a:pt x="5738" y="2635"/>
                </a:cubicBezTo>
                <a:cubicBezTo>
                  <a:pt x="4337" y="4637"/>
                  <a:pt x="3703" y="7772"/>
                  <a:pt x="2035" y="14877"/>
                </a:cubicBezTo>
                <a:cubicBezTo>
                  <a:pt x="368" y="21949"/>
                  <a:pt x="1" y="25352"/>
                  <a:pt x="1" y="27153"/>
                </a:cubicBezTo>
                <a:cubicBezTo>
                  <a:pt x="34" y="28921"/>
                  <a:pt x="3503" y="32290"/>
                  <a:pt x="3503" y="32290"/>
                </a:cubicBezTo>
                <a:cubicBezTo>
                  <a:pt x="5204" y="30355"/>
                  <a:pt x="7406" y="28887"/>
                  <a:pt x="9841" y="28054"/>
                </a:cubicBezTo>
                <a:lnTo>
                  <a:pt x="8340" y="25618"/>
                </a:lnTo>
                <a:cubicBezTo>
                  <a:pt x="8340" y="25618"/>
                  <a:pt x="11275" y="13476"/>
                  <a:pt x="12109" y="11108"/>
                </a:cubicBezTo>
                <a:cubicBezTo>
                  <a:pt x="12943" y="8740"/>
                  <a:pt x="14211" y="3002"/>
                  <a:pt x="12109" y="0"/>
                </a:cubicBezTo>
                <a:close/>
              </a:path>
            </a:pathLst>
          </a:custGeom>
          <a:solidFill>
            <a:srgbClr val="FC6D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1"/>
          <p:cNvSpPr/>
          <p:nvPr/>
        </p:nvSpPr>
        <p:spPr>
          <a:xfrm>
            <a:off x="5846613" y="1894386"/>
            <a:ext cx="255265" cy="580009"/>
          </a:xfrm>
          <a:custGeom>
            <a:rect b="b" l="l" r="r" t="t"/>
            <a:pathLst>
              <a:path extrusionOk="0" h="32290" w="14211">
                <a:moveTo>
                  <a:pt x="12109" y="0"/>
                </a:moveTo>
                <a:cubicBezTo>
                  <a:pt x="9841" y="0"/>
                  <a:pt x="7106" y="634"/>
                  <a:pt x="5738" y="2635"/>
                </a:cubicBezTo>
                <a:cubicBezTo>
                  <a:pt x="4337" y="4637"/>
                  <a:pt x="3703" y="7772"/>
                  <a:pt x="2035" y="14877"/>
                </a:cubicBezTo>
                <a:cubicBezTo>
                  <a:pt x="368" y="21949"/>
                  <a:pt x="1" y="25352"/>
                  <a:pt x="1" y="27153"/>
                </a:cubicBezTo>
                <a:cubicBezTo>
                  <a:pt x="34" y="28921"/>
                  <a:pt x="3503" y="32290"/>
                  <a:pt x="3503" y="32290"/>
                </a:cubicBezTo>
                <a:cubicBezTo>
                  <a:pt x="5204" y="30355"/>
                  <a:pt x="7406" y="28887"/>
                  <a:pt x="9841" y="28054"/>
                </a:cubicBezTo>
                <a:lnTo>
                  <a:pt x="8340" y="25618"/>
                </a:lnTo>
                <a:cubicBezTo>
                  <a:pt x="8340" y="25618"/>
                  <a:pt x="11275" y="13476"/>
                  <a:pt x="12109" y="11108"/>
                </a:cubicBezTo>
                <a:cubicBezTo>
                  <a:pt x="12943" y="8740"/>
                  <a:pt x="14211" y="3002"/>
                  <a:pt x="12109" y="0"/>
                </a:cubicBezTo>
                <a:close/>
              </a:path>
            </a:pathLst>
          </a:custGeom>
          <a:solidFill>
            <a:srgbClr val="005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1"/>
          <p:cNvSpPr/>
          <p:nvPr/>
        </p:nvSpPr>
        <p:spPr>
          <a:xfrm>
            <a:off x="5937090" y="2340772"/>
            <a:ext cx="62330" cy="22184"/>
          </a:xfrm>
          <a:custGeom>
            <a:rect b="b" l="l" r="r" t="t"/>
            <a:pathLst>
              <a:path extrusionOk="0" h="1235" w="3470">
                <a:moveTo>
                  <a:pt x="3470" y="0"/>
                </a:moveTo>
                <a:cubicBezTo>
                  <a:pt x="1135" y="0"/>
                  <a:pt x="1" y="1234"/>
                  <a:pt x="1" y="1234"/>
                </a:cubicBezTo>
                <a:cubicBezTo>
                  <a:pt x="1" y="1234"/>
                  <a:pt x="1240" y="584"/>
                  <a:pt x="2387" y="584"/>
                </a:cubicBezTo>
                <a:cubicBezTo>
                  <a:pt x="2709" y="584"/>
                  <a:pt x="3025" y="636"/>
                  <a:pt x="3303" y="767"/>
                </a:cubicBezTo>
                <a:lnTo>
                  <a:pt x="3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1"/>
          <p:cNvSpPr/>
          <p:nvPr/>
        </p:nvSpPr>
        <p:spPr>
          <a:xfrm>
            <a:off x="5805281" y="2122779"/>
            <a:ext cx="58737" cy="160477"/>
          </a:xfrm>
          <a:custGeom>
            <a:rect b="b" l="l" r="r" t="t"/>
            <a:pathLst>
              <a:path extrusionOk="0" h="8934" w="3270">
                <a:moveTo>
                  <a:pt x="3025" y="1"/>
                </a:moveTo>
                <a:cubicBezTo>
                  <a:pt x="2994" y="1"/>
                  <a:pt x="2963" y="9"/>
                  <a:pt x="2935" y="28"/>
                </a:cubicBezTo>
                <a:lnTo>
                  <a:pt x="1067" y="862"/>
                </a:lnTo>
                <a:cubicBezTo>
                  <a:pt x="1067" y="862"/>
                  <a:pt x="1034" y="895"/>
                  <a:pt x="1034" y="895"/>
                </a:cubicBezTo>
                <a:cubicBezTo>
                  <a:pt x="934" y="995"/>
                  <a:pt x="934" y="1128"/>
                  <a:pt x="1001" y="1228"/>
                </a:cubicBezTo>
                <a:lnTo>
                  <a:pt x="2202" y="2396"/>
                </a:lnTo>
                <a:lnTo>
                  <a:pt x="600" y="3130"/>
                </a:lnTo>
                <a:cubicBezTo>
                  <a:pt x="500" y="3130"/>
                  <a:pt x="467" y="3230"/>
                  <a:pt x="467" y="3297"/>
                </a:cubicBezTo>
                <a:cubicBezTo>
                  <a:pt x="434" y="3363"/>
                  <a:pt x="467" y="3463"/>
                  <a:pt x="534" y="3497"/>
                </a:cubicBezTo>
                <a:lnTo>
                  <a:pt x="1768" y="4431"/>
                </a:lnTo>
                <a:lnTo>
                  <a:pt x="300" y="5098"/>
                </a:lnTo>
                <a:cubicBezTo>
                  <a:pt x="234" y="5131"/>
                  <a:pt x="200" y="5198"/>
                  <a:pt x="167" y="5265"/>
                </a:cubicBezTo>
                <a:cubicBezTo>
                  <a:pt x="167" y="5331"/>
                  <a:pt x="167" y="5431"/>
                  <a:pt x="234" y="5465"/>
                </a:cubicBezTo>
                <a:lnTo>
                  <a:pt x="1501" y="6666"/>
                </a:lnTo>
                <a:lnTo>
                  <a:pt x="100" y="7466"/>
                </a:lnTo>
                <a:cubicBezTo>
                  <a:pt x="33" y="7500"/>
                  <a:pt x="0" y="7566"/>
                  <a:pt x="0" y="7633"/>
                </a:cubicBezTo>
                <a:cubicBezTo>
                  <a:pt x="0" y="7700"/>
                  <a:pt x="33" y="7766"/>
                  <a:pt x="67" y="7833"/>
                </a:cubicBezTo>
                <a:lnTo>
                  <a:pt x="1434" y="8867"/>
                </a:lnTo>
                <a:cubicBezTo>
                  <a:pt x="1468" y="8901"/>
                  <a:pt x="1534" y="8934"/>
                  <a:pt x="1568" y="8934"/>
                </a:cubicBezTo>
                <a:cubicBezTo>
                  <a:pt x="1668" y="8934"/>
                  <a:pt x="1735" y="8867"/>
                  <a:pt x="1768" y="8801"/>
                </a:cubicBezTo>
                <a:cubicBezTo>
                  <a:pt x="1835" y="8700"/>
                  <a:pt x="1801" y="8567"/>
                  <a:pt x="1735" y="8500"/>
                </a:cubicBezTo>
                <a:lnTo>
                  <a:pt x="634" y="7666"/>
                </a:lnTo>
                <a:lnTo>
                  <a:pt x="2001" y="6899"/>
                </a:lnTo>
                <a:cubicBezTo>
                  <a:pt x="2001" y="6866"/>
                  <a:pt x="2035" y="6866"/>
                  <a:pt x="2035" y="6866"/>
                </a:cubicBezTo>
                <a:cubicBezTo>
                  <a:pt x="2135" y="6766"/>
                  <a:pt x="2102" y="6632"/>
                  <a:pt x="2035" y="6532"/>
                </a:cubicBezTo>
                <a:lnTo>
                  <a:pt x="767" y="5365"/>
                </a:lnTo>
                <a:lnTo>
                  <a:pt x="2302" y="4664"/>
                </a:lnTo>
                <a:cubicBezTo>
                  <a:pt x="2368" y="4631"/>
                  <a:pt x="2402" y="4564"/>
                  <a:pt x="2402" y="4497"/>
                </a:cubicBezTo>
                <a:cubicBezTo>
                  <a:pt x="2435" y="4397"/>
                  <a:pt x="2402" y="4331"/>
                  <a:pt x="2335" y="4297"/>
                </a:cubicBezTo>
                <a:lnTo>
                  <a:pt x="1101" y="3363"/>
                </a:lnTo>
                <a:lnTo>
                  <a:pt x="2702" y="2663"/>
                </a:lnTo>
                <a:cubicBezTo>
                  <a:pt x="2769" y="2629"/>
                  <a:pt x="2802" y="2563"/>
                  <a:pt x="2835" y="2496"/>
                </a:cubicBezTo>
                <a:cubicBezTo>
                  <a:pt x="2835" y="2429"/>
                  <a:pt x="2802" y="2329"/>
                  <a:pt x="2769" y="2296"/>
                </a:cubicBezTo>
                <a:lnTo>
                  <a:pt x="1568" y="1128"/>
                </a:lnTo>
                <a:lnTo>
                  <a:pt x="3102" y="428"/>
                </a:lnTo>
                <a:cubicBezTo>
                  <a:pt x="3236" y="395"/>
                  <a:pt x="3269" y="261"/>
                  <a:pt x="3236" y="128"/>
                </a:cubicBezTo>
                <a:cubicBezTo>
                  <a:pt x="3188" y="56"/>
                  <a:pt x="3105" y="1"/>
                  <a:pt x="3025" y="1"/>
                </a:cubicBez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1"/>
          <p:cNvSpPr/>
          <p:nvPr/>
        </p:nvSpPr>
        <p:spPr>
          <a:xfrm>
            <a:off x="6704035" y="1990844"/>
            <a:ext cx="105476" cy="140826"/>
          </a:xfrm>
          <a:custGeom>
            <a:rect b="b" l="l" r="r" t="t"/>
            <a:pathLst>
              <a:path extrusionOk="0" h="7840" w="5872">
                <a:moveTo>
                  <a:pt x="1935" y="1"/>
                </a:moveTo>
                <a:lnTo>
                  <a:pt x="234" y="167"/>
                </a:lnTo>
                <a:cubicBezTo>
                  <a:pt x="101" y="167"/>
                  <a:pt x="1" y="268"/>
                  <a:pt x="1" y="401"/>
                </a:cubicBezTo>
                <a:cubicBezTo>
                  <a:pt x="34" y="501"/>
                  <a:pt x="134" y="601"/>
                  <a:pt x="268" y="601"/>
                </a:cubicBezTo>
                <a:lnTo>
                  <a:pt x="1635" y="468"/>
                </a:lnTo>
                <a:lnTo>
                  <a:pt x="1168" y="1969"/>
                </a:lnTo>
                <a:cubicBezTo>
                  <a:pt x="1135" y="2035"/>
                  <a:pt x="1135" y="2102"/>
                  <a:pt x="1168" y="2169"/>
                </a:cubicBezTo>
                <a:cubicBezTo>
                  <a:pt x="1235" y="2202"/>
                  <a:pt x="1302" y="2269"/>
                  <a:pt x="1368" y="2269"/>
                </a:cubicBezTo>
                <a:lnTo>
                  <a:pt x="3070" y="2302"/>
                </a:lnTo>
                <a:lnTo>
                  <a:pt x="2402" y="3837"/>
                </a:lnTo>
                <a:cubicBezTo>
                  <a:pt x="2369" y="3903"/>
                  <a:pt x="2402" y="3970"/>
                  <a:pt x="2436" y="4037"/>
                </a:cubicBezTo>
                <a:cubicBezTo>
                  <a:pt x="2503" y="4104"/>
                  <a:pt x="2569" y="4137"/>
                  <a:pt x="2636" y="4137"/>
                </a:cubicBezTo>
                <a:lnTo>
                  <a:pt x="4170" y="4004"/>
                </a:lnTo>
                <a:lnTo>
                  <a:pt x="4170" y="4004"/>
                </a:lnTo>
                <a:lnTo>
                  <a:pt x="3503" y="5605"/>
                </a:lnTo>
                <a:cubicBezTo>
                  <a:pt x="3470" y="5671"/>
                  <a:pt x="3470" y="5738"/>
                  <a:pt x="3503" y="5805"/>
                </a:cubicBezTo>
                <a:cubicBezTo>
                  <a:pt x="3570" y="5872"/>
                  <a:pt x="3637" y="5905"/>
                  <a:pt x="3703" y="5905"/>
                </a:cubicBezTo>
                <a:lnTo>
                  <a:pt x="5371" y="5972"/>
                </a:lnTo>
                <a:lnTo>
                  <a:pt x="4704" y="7539"/>
                </a:lnTo>
                <a:cubicBezTo>
                  <a:pt x="4637" y="7639"/>
                  <a:pt x="4704" y="7773"/>
                  <a:pt x="4804" y="7840"/>
                </a:cubicBezTo>
                <a:lnTo>
                  <a:pt x="4904" y="7840"/>
                </a:lnTo>
                <a:cubicBezTo>
                  <a:pt x="4971" y="7806"/>
                  <a:pt x="5038" y="7773"/>
                  <a:pt x="5071" y="7673"/>
                </a:cubicBezTo>
                <a:lnTo>
                  <a:pt x="5872" y="5838"/>
                </a:lnTo>
                <a:cubicBezTo>
                  <a:pt x="5872" y="5805"/>
                  <a:pt x="5872" y="5771"/>
                  <a:pt x="5872" y="5738"/>
                </a:cubicBezTo>
                <a:cubicBezTo>
                  <a:pt x="5872" y="5605"/>
                  <a:pt x="5805" y="5505"/>
                  <a:pt x="5671" y="5505"/>
                </a:cubicBezTo>
                <a:lnTo>
                  <a:pt x="4004" y="5471"/>
                </a:lnTo>
                <a:lnTo>
                  <a:pt x="4704" y="3837"/>
                </a:lnTo>
                <a:cubicBezTo>
                  <a:pt x="4737" y="3770"/>
                  <a:pt x="4737" y="3670"/>
                  <a:pt x="4704" y="3603"/>
                </a:cubicBezTo>
                <a:cubicBezTo>
                  <a:pt x="4637" y="3537"/>
                  <a:pt x="4571" y="3503"/>
                  <a:pt x="4504" y="3503"/>
                </a:cubicBezTo>
                <a:lnTo>
                  <a:pt x="2970" y="3637"/>
                </a:lnTo>
                <a:lnTo>
                  <a:pt x="2970" y="3637"/>
                </a:lnTo>
                <a:lnTo>
                  <a:pt x="3603" y="2169"/>
                </a:lnTo>
                <a:cubicBezTo>
                  <a:pt x="3637" y="2102"/>
                  <a:pt x="3637" y="2035"/>
                  <a:pt x="3603" y="1969"/>
                </a:cubicBezTo>
                <a:cubicBezTo>
                  <a:pt x="3537" y="1902"/>
                  <a:pt x="3470" y="1869"/>
                  <a:pt x="3403" y="1869"/>
                </a:cubicBezTo>
                <a:lnTo>
                  <a:pt x="1669" y="1802"/>
                </a:lnTo>
                <a:lnTo>
                  <a:pt x="2169" y="301"/>
                </a:lnTo>
                <a:cubicBezTo>
                  <a:pt x="2169" y="234"/>
                  <a:pt x="2169" y="134"/>
                  <a:pt x="2136" y="101"/>
                </a:cubicBezTo>
                <a:cubicBezTo>
                  <a:pt x="2069" y="34"/>
                  <a:pt x="2002" y="1"/>
                  <a:pt x="1935" y="1"/>
                </a:cubicBez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1"/>
          <p:cNvSpPr/>
          <p:nvPr/>
        </p:nvSpPr>
        <p:spPr>
          <a:xfrm>
            <a:off x="5835225" y="2438919"/>
            <a:ext cx="115661" cy="134952"/>
          </a:xfrm>
          <a:custGeom>
            <a:rect b="b" l="l" r="r" t="t"/>
            <a:pathLst>
              <a:path extrusionOk="0" h="7513" w="6439">
                <a:moveTo>
                  <a:pt x="816" y="0"/>
                </a:moveTo>
                <a:cubicBezTo>
                  <a:pt x="709" y="0"/>
                  <a:pt x="630" y="87"/>
                  <a:pt x="601" y="174"/>
                </a:cubicBezTo>
                <a:lnTo>
                  <a:pt x="1" y="2108"/>
                </a:lnTo>
                <a:cubicBezTo>
                  <a:pt x="1" y="2208"/>
                  <a:pt x="1" y="2275"/>
                  <a:pt x="68" y="2342"/>
                </a:cubicBezTo>
                <a:cubicBezTo>
                  <a:pt x="101" y="2375"/>
                  <a:pt x="168" y="2409"/>
                  <a:pt x="234" y="2409"/>
                </a:cubicBezTo>
                <a:lnTo>
                  <a:pt x="1902" y="2275"/>
                </a:lnTo>
                <a:lnTo>
                  <a:pt x="1369" y="3976"/>
                </a:lnTo>
                <a:cubicBezTo>
                  <a:pt x="1369" y="4076"/>
                  <a:pt x="1369" y="4143"/>
                  <a:pt x="1435" y="4210"/>
                </a:cubicBezTo>
                <a:cubicBezTo>
                  <a:pt x="1469" y="4277"/>
                  <a:pt x="1569" y="4277"/>
                  <a:pt x="1635" y="4277"/>
                </a:cubicBezTo>
                <a:lnTo>
                  <a:pt x="3136" y="3976"/>
                </a:lnTo>
                <a:lnTo>
                  <a:pt x="2669" y="5511"/>
                </a:lnTo>
                <a:cubicBezTo>
                  <a:pt x="2636" y="5578"/>
                  <a:pt x="2669" y="5678"/>
                  <a:pt x="2703" y="5711"/>
                </a:cubicBezTo>
                <a:cubicBezTo>
                  <a:pt x="2770" y="5778"/>
                  <a:pt x="2836" y="5811"/>
                  <a:pt x="2903" y="5811"/>
                </a:cubicBezTo>
                <a:lnTo>
                  <a:pt x="4638" y="5678"/>
                </a:lnTo>
                <a:lnTo>
                  <a:pt x="4304" y="7212"/>
                </a:lnTo>
                <a:cubicBezTo>
                  <a:pt x="4304" y="7312"/>
                  <a:pt x="4304" y="7379"/>
                  <a:pt x="4371" y="7412"/>
                </a:cubicBezTo>
                <a:cubicBezTo>
                  <a:pt x="4404" y="7479"/>
                  <a:pt x="4471" y="7512"/>
                  <a:pt x="4537" y="7512"/>
                </a:cubicBezTo>
                <a:lnTo>
                  <a:pt x="4571" y="7512"/>
                </a:lnTo>
                <a:lnTo>
                  <a:pt x="6239" y="7179"/>
                </a:lnTo>
                <a:lnTo>
                  <a:pt x="6272" y="7179"/>
                </a:lnTo>
                <a:cubicBezTo>
                  <a:pt x="6372" y="7145"/>
                  <a:pt x="6439" y="7045"/>
                  <a:pt x="6439" y="6912"/>
                </a:cubicBezTo>
                <a:cubicBezTo>
                  <a:pt x="6411" y="6801"/>
                  <a:pt x="6315" y="6737"/>
                  <a:pt x="6207" y="6737"/>
                </a:cubicBezTo>
                <a:cubicBezTo>
                  <a:pt x="6184" y="6737"/>
                  <a:pt x="6161" y="6739"/>
                  <a:pt x="6139" y="6745"/>
                </a:cubicBezTo>
                <a:lnTo>
                  <a:pt x="4804" y="7012"/>
                </a:lnTo>
                <a:lnTo>
                  <a:pt x="5138" y="5477"/>
                </a:lnTo>
                <a:cubicBezTo>
                  <a:pt x="5138" y="5411"/>
                  <a:pt x="5105" y="5344"/>
                  <a:pt x="5071" y="5277"/>
                </a:cubicBezTo>
                <a:cubicBezTo>
                  <a:pt x="5038" y="5244"/>
                  <a:pt x="4971" y="5211"/>
                  <a:pt x="4871" y="5211"/>
                </a:cubicBezTo>
                <a:lnTo>
                  <a:pt x="3170" y="5344"/>
                </a:lnTo>
                <a:lnTo>
                  <a:pt x="3170" y="5344"/>
                </a:lnTo>
                <a:lnTo>
                  <a:pt x="3670" y="3776"/>
                </a:lnTo>
                <a:cubicBezTo>
                  <a:pt x="3670" y="3743"/>
                  <a:pt x="3670" y="3676"/>
                  <a:pt x="3670" y="3643"/>
                </a:cubicBezTo>
                <a:cubicBezTo>
                  <a:pt x="3641" y="3556"/>
                  <a:pt x="3562" y="3469"/>
                  <a:pt x="3455" y="3469"/>
                </a:cubicBezTo>
                <a:cubicBezTo>
                  <a:pt x="3438" y="3469"/>
                  <a:pt x="3421" y="3472"/>
                  <a:pt x="3403" y="3476"/>
                </a:cubicBezTo>
                <a:lnTo>
                  <a:pt x="1902" y="3776"/>
                </a:lnTo>
                <a:lnTo>
                  <a:pt x="2436" y="2108"/>
                </a:lnTo>
                <a:cubicBezTo>
                  <a:pt x="2436" y="2042"/>
                  <a:pt x="2436" y="1975"/>
                  <a:pt x="2403" y="1908"/>
                </a:cubicBezTo>
                <a:cubicBezTo>
                  <a:pt x="2336" y="1842"/>
                  <a:pt x="2269" y="1808"/>
                  <a:pt x="2202" y="1808"/>
                </a:cubicBezTo>
                <a:lnTo>
                  <a:pt x="535" y="1942"/>
                </a:lnTo>
                <a:lnTo>
                  <a:pt x="1035" y="307"/>
                </a:lnTo>
                <a:cubicBezTo>
                  <a:pt x="1035" y="307"/>
                  <a:pt x="1035" y="274"/>
                  <a:pt x="1035" y="240"/>
                </a:cubicBezTo>
                <a:cubicBezTo>
                  <a:pt x="1068" y="140"/>
                  <a:pt x="968" y="7"/>
                  <a:pt x="868" y="7"/>
                </a:cubicBezTo>
                <a:cubicBezTo>
                  <a:pt x="850" y="2"/>
                  <a:pt x="833" y="0"/>
                  <a:pt x="816" y="0"/>
                </a:cubicBez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1"/>
          <p:cNvSpPr/>
          <p:nvPr/>
        </p:nvSpPr>
        <p:spPr>
          <a:xfrm>
            <a:off x="5853798" y="1452185"/>
            <a:ext cx="130049" cy="126438"/>
          </a:xfrm>
          <a:custGeom>
            <a:rect b="b" l="l" r="r" t="t"/>
            <a:pathLst>
              <a:path extrusionOk="0" h="7039" w="7240">
                <a:moveTo>
                  <a:pt x="1" y="1"/>
                </a:moveTo>
                <a:lnTo>
                  <a:pt x="2503" y="2202"/>
                </a:lnTo>
                <a:lnTo>
                  <a:pt x="468" y="3236"/>
                </a:lnTo>
                <a:lnTo>
                  <a:pt x="5105" y="5238"/>
                </a:lnTo>
                <a:lnTo>
                  <a:pt x="3937" y="6372"/>
                </a:lnTo>
                <a:lnTo>
                  <a:pt x="7239" y="7039"/>
                </a:lnTo>
                <a:lnTo>
                  <a:pt x="5371" y="6005"/>
                </a:lnTo>
                <a:lnTo>
                  <a:pt x="6439" y="5071"/>
                </a:lnTo>
                <a:lnTo>
                  <a:pt x="2503" y="3236"/>
                </a:lnTo>
                <a:lnTo>
                  <a:pt x="4237" y="2235"/>
                </a:lnTo>
                <a:lnTo>
                  <a:pt x="1" y="1"/>
                </a:ln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1"/>
          <p:cNvSpPr/>
          <p:nvPr/>
        </p:nvSpPr>
        <p:spPr>
          <a:xfrm>
            <a:off x="5971847" y="1445000"/>
            <a:ext cx="32961" cy="88699"/>
          </a:xfrm>
          <a:custGeom>
            <a:rect b="b" l="l" r="r" t="t"/>
            <a:pathLst>
              <a:path extrusionOk="0" h="4938" w="1835">
                <a:moveTo>
                  <a:pt x="667" y="0"/>
                </a:moveTo>
                <a:lnTo>
                  <a:pt x="1034" y="1635"/>
                </a:lnTo>
                <a:lnTo>
                  <a:pt x="0" y="1968"/>
                </a:lnTo>
                <a:lnTo>
                  <a:pt x="1101" y="3269"/>
                </a:lnTo>
                <a:lnTo>
                  <a:pt x="401" y="3770"/>
                </a:lnTo>
                <a:lnTo>
                  <a:pt x="1635" y="4937"/>
                </a:lnTo>
                <a:lnTo>
                  <a:pt x="1635" y="4937"/>
                </a:lnTo>
                <a:lnTo>
                  <a:pt x="1068" y="3903"/>
                </a:lnTo>
                <a:lnTo>
                  <a:pt x="1835" y="3336"/>
                </a:lnTo>
                <a:lnTo>
                  <a:pt x="667" y="2068"/>
                </a:lnTo>
                <a:lnTo>
                  <a:pt x="1401" y="1735"/>
                </a:lnTo>
                <a:lnTo>
                  <a:pt x="667" y="0"/>
                </a:ln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1"/>
          <p:cNvSpPr/>
          <p:nvPr/>
        </p:nvSpPr>
        <p:spPr>
          <a:xfrm>
            <a:off x="5823244" y="1596585"/>
            <a:ext cx="165399" cy="47960"/>
          </a:xfrm>
          <a:custGeom>
            <a:rect b="b" l="l" r="r" t="t"/>
            <a:pathLst>
              <a:path extrusionOk="0" h="2670" w="9208">
                <a:moveTo>
                  <a:pt x="3637" y="1"/>
                </a:moveTo>
                <a:lnTo>
                  <a:pt x="1" y="1735"/>
                </a:lnTo>
                <a:lnTo>
                  <a:pt x="1" y="1735"/>
                </a:lnTo>
                <a:lnTo>
                  <a:pt x="3136" y="935"/>
                </a:lnTo>
                <a:lnTo>
                  <a:pt x="4004" y="2502"/>
                </a:lnTo>
                <a:lnTo>
                  <a:pt x="6005" y="1402"/>
                </a:lnTo>
                <a:lnTo>
                  <a:pt x="6872" y="2669"/>
                </a:lnTo>
                <a:lnTo>
                  <a:pt x="9207" y="868"/>
                </a:lnTo>
                <a:lnTo>
                  <a:pt x="7072" y="1735"/>
                </a:lnTo>
                <a:lnTo>
                  <a:pt x="6372" y="534"/>
                </a:lnTo>
                <a:lnTo>
                  <a:pt x="4704" y="1435"/>
                </a:lnTo>
                <a:lnTo>
                  <a:pt x="3637" y="1"/>
                </a:ln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1"/>
          <p:cNvSpPr/>
          <p:nvPr/>
        </p:nvSpPr>
        <p:spPr>
          <a:xfrm>
            <a:off x="6558431" y="3010539"/>
            <a:ext cx="181583" cy="116864"/>
          </a:xfrm>
          <a:custGeom>
            <a:rect b="b" l="l" r="r" t="t"/>
            <a:pathLst>
              <a:path extrusionOk="0" h="6506" w="10109">
                <a:moveTo>
                  <a:pt x="7419" y="1"/>
                </a:moveTo>
                <a:cubicBezTo>
                  <a:pt x="7358" y="1"/>
                  <a:pt x="7299" y="3"/>
                  <a:pt x="7239" y="7"/>
                </a:cubicBezTo>
                <a:cubicBezTo>
                  <a:pt x="6205" y="73"/>
                  <a:pt x="5238" y="574"/>
                  <a:pt x="4304" y="1007"/>
                </a:cubicBezTo>
                <a:cubicBezTo>
                  <a:pt x="3517" y="1386"/>
                  <a:pt x="2653" y="1587"/>
                  <a:pt x="1780" y="1587"/>
                </a:cubicBezTo>
                <a:cubicBezTo>
                  <a:pt x="1654" y="1587"/>
                  <a:pt x="1528" y="1583"/>
                  <a:pt x="1402" y="1574"/>
                </a:cubicBezTo>
                <a:cubicBezTo>
                  <a:pt x="1035" y="1574"/>
                  <a:pt x="568" y="1608"/>
                  <a:pt x="335" y="1975"/>
                </a:cubicBezTo>
                <a:cubicBezTo>
                  <a:pt x="1" y="2508"/>
                  <a:pt x="568" y="2675"/>
                  <a:pt x="568" y="3176"/>
                </a:cubicBezTo>
                <a:cubicBezTo>
                  <a:pt x="535" y="3342"/>
                  <a:pt x="468" y="3543"/>
                  <a:pt x="368" y="3709"/>
                </a:cubicBezTo>
                <a:cubicBezTo>
                  <a:pt x="68" y="4443"/>
                  <a:pt x="568" y="5277"/>
                  <a:pt x="1202" y="5711"/>
                </a:cubicBezTo>
                <a:cubicBezTo>
                  <a:pt x="1990" y="6236"/>
                  <a:pt x="2916" y="6505"/>
                  <a:pt x="3855" y="6505"/>
                </a:cubicBezTo>
                <a:cubicBezTo>
                  <a:pt x="4227" y="6505"/>
                  <a:pt x="4602" y="6463"/>
                  <a:pt x="4971" y="6378"/>
                </a:cubicBezTo>
                <a:cubicBezTo>
                  <a:pt x="6239" y="6044"/>
                  <a:pt x="7406" y="5411"/>
                  <a:pt x="8374" y="4510"/>
                </a:cubicBezTo>
                <a:cubicBezTo>
                  <a:pt x="9274" y="3709"/>
                  <a:pt x="10108" y="2542"/>
                  <a:pt x="9741" y="1408"/>
                </a:cubicBezTo>
                <a:cubicBezTo>
                  <a:pt x="9427" y="497"/>
                  <a:pt x="8375" y="1"/>
                  <a:pt x="74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1"/>
          <p:cNvSpPr/>
          <p:nvPr/>
        </p:nvSpPr>
        <p:spPr>
          <a:xfrm>
            <a:off x="6728608" y="3149659"/>
            <a:ext cx="231896" cy="59743"/>
          </a:xfrm>
          <a:custGeom>
            <a:rect b="b" l="l" r="r" t="t"/>
            <a:pathLst>
              <a:path extrusionOk="0" h="3326" w="12910">
                <a:moveTo>
                  <a:pt x="12910" y="1"/>
                </a:moveTo>
                <a:lnTo>
                  <a:pt x="5604" y="34"/>
                </a:lnTo>
                <a:cubicBezTo>
                  <a:pt x="3703" y="34"/>
                  <a:pt x="1902" y="534"/>
                  <a:pt x="0" y="601"/>
                </a:cubicBezTo>
                <a:cubicBezTo>
                  <a:pt x="326" y="1387"/>
                  <a:pt x="1246" y="1843"/>
                  <a:pt x="2098" y="1843"/>
                </a:cubicBezTo>
                <a:cubicBezTo>
                  <a:pt x="2295" y="1843"/>
                  <a:pt x="2488" y="1818"/>
                  <a:pt x="2669" y="1768"/>
                </a:cubicBezTo>
                <a:lnTo>
                  <a:pt x="2669" y="1768"/>
                </a:lnTo>
                <a:cubicBezTo>
                  <a:pt x="2469" y="2302"/>
                  <a:pt x="2869" y="2936"/>
                  <a:pt x="3403" y="3169"/>
                </a:cubicBezTo>
                <a:cubicBezTo>
                  <a:pt x="3736" y="3274"/>
                  <a:pt x="4096" y="3326"/>
                  <a:pt x="4457" y="3326"/>
                </a:cubicBezTo>
                <a:cubicBezTo>
                  <a:pt x="4674" y="3326"/>
                  <a:pt x="4891" y="3307"/>
                  <a:pt x="5104" y="3270"/>
                </a:cubicBezTo>
                <a:cubicBezTo>
                  <a:pt x="5938" y="3236"/>
                  <a:pt x="6739" y="3036"/>
                  <a:pt x="7506" y="2702"/>
                </a:cubicBezTo>
                <a:cubicBezTo>
                  <a:pt x="7873" y="2502"/>
                  <a:pt x="8273" y="2302"/>
                  <a:pt x="8673" y="2135"/>
                </a:cubicBezTo>
                <a:cubicBezTo>
                  <a:pt x="8897" y="2070"/>
                  <a:pt x="9128" y="2049"/>
                  <a:pt x="9364" y="2049"/>
                </a:cubicBezTo>
                <a:cubicBezTo>
                  <a:pt x="9789" y="2049"/>
                  <a:pt x="10227" y="2117"/>
                  <a:pt x="10658" y="2117"/>
                </a:cubicBezTo>
                <a:cubicBezTo>
                  <a:pt x="10844" y="2117"/>
                  <a:pt x="11028" y="2105"/>
                  <a:pt x="11208" y="2069"/>
                </a:cubicBezTo>
                <a:cubicBezTo>
                  <a:pt x="12176" y="1869"/>
                  <a:pt x="12876" y="1001"/>
                  <a:pt x="12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1"/>
          <p:cNvSpPr/>
          <p:nvPr/>
        </p:nvSpPr>
        <p:spPr>
          <a:xfrm>
            <a:off x="6566819" y="2924373"/>
            <a:ext cx="166602" cy="184798"/>
          </a:xfrm>
          <a:custGeom>
            <a:rect b="b" l="l" r="r" t="t"/>
            <a:pathLst>
              <a:path extrusionOk="0" h="10288" w="9275">
                <a:moveTo>
                  <a:pt x="4404" y="0"/>
                </a:moveTo>
                <a:cubicBezTo>
                  <a:pt x="4504" y="867"/>
                  <a:pt x="4771" y="1701"/>
                  <a:pt x="4838" y="2569"/>
                </a:cubicBezTo>
                <a:cubicBezTo>
                  <a:pt x="4871" y="3002"/>
                  <a:pt x="4838" y="3436"/>
                  <a:pt x="4738" y="3870"/>
                </a:cubicBezTo>
                <a:cubicBezTo>
                  <a:pt x="4645" y="4101"/>
                  <a:pt x="4520" y="4180"/>
                  <a:pt x="4376" y="4180"/>
                </a:cubicBezTo>
                <a:cubicBezTo>
                  <a:pt x="4104" y="4180"/>
                  <a:pt x="3763" y="3902"/>
                  <a:pt x="3437" y="3836"/>
                </a:cubicBezTo>
                <a:cubicBezTo>
                  <a:pt x="3353" y="3820"/>
                  <a:pt x="3270" y="3811"/>
                  <a:pt x="3188" y="3811"/>
                </a:cubicBezTo>
                <a:cubicBezTo>
                  <a:pt x="2941" y="3811"/>
                  <a:pt x="2703" y="3886"/>
                  <a:pt x="2503" y="4036"/>
                </a:cubicBezTo>
                <a:cubicBezTo>
                  <a:pt x="2169" y="4337"/>
                  <a:pt x="2102" y="4837"/>
                  <a:pt x="2369" y="5171"/>
                </a:cubicBezTo>
                <a:cubicBezTo>
                  <a:pt x="2036" y="5171"/>
                  <a:pt x="1702" y="5204"/>
                  <a:pt x="1369" y="5271"/>
                </a:cubicBezTo>
                <a:cubicBezTo>
                  <a:pt x="1302" y="5304"/>
                  <a:pt x="1202" y="5304"/>
                  <a:pt x="1135" y="5337"/>
                </a:cubicBezTo>
                <a:cubicBezTo>
                  <a:pt x="768" y="5471"/>
                  <a:pt x="435" y="5771"/>
                  <a:pt x="301" y="6171"/>
                </a:cubicBezTo>
                <a:cubicBezTo>
                  <a:pt x="268" y="6371"/>
                  <a:pt x="268" y="6572"/>
                  <a:pt x="335" y="6772"/>
                </a:cubicBezTo>
                <a:cubicBezTo>
                  <a:pt x="435" y="6905"/>
                  <a:pt x="635" y="6872"/>
                  <a:pt x="601" y="7105"/>
                </a:cubicBezTo>
                <a:cubicBezTo>
                  <a:pt x="568" y="7272"/>
                  <a:pt x="501" y="7406"/>
                  <a:pt x="368" y="7506"/>
                </a:cubicBezTo>
                <a:cubicBezTo>
                  <a:pt x="268" y="7572"/>
                  <a:pt x="168" y="7706"/>
                  <a:pt x="101" y="7839"/>
                </a:cubicBezTo>
                <a:cubicBezTo>
                  <a:pt x="1" y="8139"/>
                  <a:pt x="134" y="8506"/>
                  <a:pt x="435" y="8673"/>
                </a:cubicBezTo>
                <a:cubicBezTo>
                  <a:pt x="701" y="8840"/>
                  <a:pt x="968" y="9007"/>
                  <a:pt x="1235" y="9207"/>
                </a:cubicBezTo>
                <a:cubicBezTo>
                  <a:pt x="1535" y="9507"/>
                  <a:pt x="1669" y="10041"/>
                  <a:pt x="2102" y="10174"/>
                </a:cubicBezTo>
                <a:cubicBezTo>
                  <a:pt x="2199" y="10188"/>
                  <a:pt x="2296" y="10196"/>
                  <a:pt x="2393" y="10196"/>
                </a:cubicBezTo>
                <a:cubicBezTo>
                  <a:pt x="2529" y="10196"/>
                  <a:pt x="2666" y="10180"/>
                  <a:pt x="2803" y="10141"/>
                </a:cubicBezTo>
                <a:cubicBezTo>
                  <a:pt x="2845" y="10136"/>
                  <a:pt x="2887" y="10133"/>
                  <a:pt x="2927" y="10133"/>
                </a:cubicBezTo>
                <a:cubicBezTo>
                  <a:pt x="3254" y="10133"/>
                  <a:pt x="3524" y="10287"/>
                  <a:pt x="3834" y="10287"/>
                </a:cubicBezTo>
                <a:cubicBezTo>
                  <a:pt x="3970" y="10287"/>
                  <a:pt x="4112" y="10258"/>
                  <a:pt x="4271" y="10174"/>
                </a:cubicBezTo>
                <a:cubicBezTo>
                  <a:pt x="4471" y="10074"/>
                  <a:pt x="4638" y="9874"/>
                  <a:pt x="4871" y="9774"/>
                </a:cubicBezTo>
                <a:cubicBezTo>
                  <a:pt x="5171" y="9674"/>
                  <a:pt x="5472" y="9607"/>
                  <a:pt x="5772" y="9540"/>
                </a:cubicBezTo>
                <a:cubicBezTo>
                  <a:pt x="6072" y="9407"/>
                  <a:pt x="6372" y="9274"/>
                  <a:pt x="6639" y="9073"/>
                </a:cubicBezTo>
                <a:cubicBezTo>
                  <a:pt x="7206" y="8706"/>
                  <a:pt x="7706" y="8273"/>
                  <a:pt x="8107" y="7706"/>
                </a:cubicBezTo>
                <a:cubicBezTo>
                  <a:pt x="8907" y="6638"/>
                  <a:pt x="9274" y="5304"/>
                  <a:pt x="9141" y="3970"/>
                </a:cubicBezTo>
                <a:cubicBezTo>
                  <a:pt x="9107" y="3169"/>
                  <a:pt x="8741" y="2402"/>
                  <a:pt x="8173" y="1835"/>
                </a:cubicBezTo>
                <a:cubicBezTo>
                  <a:pt x="7106" y="934"/>
                  <a:pt x="5405" y="1034"/>
                  <a:pt x="4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1"/>
          <p:cNvSpPr/>
          <p:nvPr/>
        </p:nvSpPr>
        <p:spPr>
          <a:xfrm>
            <a:off x="6642926" y="2969908"/>
            <a:ext cx="39553" cy="66515"/>
          </a:xfrm>
          <a:custGeom>
            <a:rect b="b" l="l" r="r" t="t"/>
            <a:pathLst>
              <a:path extrusionOk="0" h="3703" w="2202">
                <a:moveTo>
                  <a:pt x="601" y="0"/>
                </a:moveTo>
                <a:lnTo>
                  <a:pt x="601" y="0"/>
                </a:lnTo>
                <a:cubicBezTo>
                  <a:pt x="667" y="434"/>
                  <a:pt x="601" y="901"/>
                  <a:pt x="501" y="1301"/>
                </a:cubicBezTo>
                <a:cubicBezTo>
                  <a:pt x="402" y="1547"/>
                  <a:pt x="286" y="1630"/>
                  <a:pt x="152" y="1630"/>
                </a:cubicBezTo>
                <a:cubicBezTo>
                  <a:pt x="104" y="1630"/>
                  <a:pt x="53" y="1619"/>
                  <a:pt x="0" y="1601"/>
                </a:cubicBezTo>
                <a:lnTo>
                  <a:pt x="0" y="1601"/>
                </a:lnTo>
                <a:cubicBezTo>
                  <a:pt x="0" y="1602"/>
                  <a:pt x="1535" y="2702"/>
                  <a:pt x="1835" y="3703"/>
                </a:cubicBezTo>
                <a:cubicBezTo>
                  <a:pt x="2202" y="2102"/>
                  <a:pt x="601" y="1"/>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1"/>
          <p:cNvSpPr/>
          <p:nvPr/>
        </p:nvSpPr>
        <p:spPr>
          <a:xfrm>
            <a:off x="6584207" y="3056793"/>
            <a:ext cx="25183" cy="47942"/>
          </a:xfrm>
          <a:custGeom>
            <a:rect b="b" l="l" r="r" t="t"/>
            <a:pathLst>
              <a:path extrusionOk="0" h="2669" w="1402">
                <a:moveTo>
                  <a:pt x="1401" y="0"/>
                </a:moveTo>
                <a:cubicBezTo>
                  <a:pt x="1401" y="0"/>
                  <a:pt x="334" y="0"/>
                  <a:pt x="0" y="1668"/>
                </a:cubicBezTo>
                <a:cubicBezTo>
                  <a:pt x="100" y="1701"/>
                  <a:pt x="167" y="1768"/>
                  <a:pt x="267" y="1835"/>
                </a:cubicBezTo>
                <a:cubicBezTo>
                  <a:pt x="501" y="2068"/>
                  <a:pt x="634" y="2435"/>
                  <a:pt x="868" y="2669"/>
                </a:cubicBezTo>
                <a:cubicBezTo>
                  <a:pt x="534" y="2202"/>
                  <a:pt x="601" y="367"/>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1"/>
          <p:cNvSpPr/>
          <p:nvPr/>
        </p:nvSpPr>
        <p:spPr>
          <a:xfrm>
            <a:off x="6659703" y="3059182"/>
            <a:ext cx="23980" cy="38368"/>
          </a:xfrm>
          <a:custGeom>
            <a:rect b="b" l="l" r="r" t="t"/>
            <a:pathLst>
              <a:path extrusionOk="0" h="2136" w="1335">
                <a:moveTo>
                  <a:pt x="1068" y="1"/>
                </a:moveTo>
                <a:lnTo>
                  <a:pt x="1068" y="1"/>
                </a:lnTo>
                <a:cubicBezTo>
                  <a:pt x="1101" y="835"/>
                  <a:pt x="701" y="1635"/>
                  <a:pt x="0" y="2135"/>
                </a:cubicBezTo>
                <a:cubicBezTo>
                  <a:pt x="200" y="2102"/>
                  <a:pt x="401" y="2069"/>
                  <a:pt x="601" y="2002"/>
                </a:cubicBezTo>
                <a:cubicBezTo>
                  <a:pt x="801" y="1935"/>
                  <a:pt x="1001" y="1835"/>
                  <a:pt x="1168" y="1735"/>
                </a:cubicBezTo>
                <a:cubicBezTo>
                  <a:pt x="1335" y="1168"/>
                  <a:pt x="1268" y="534"/>
                  <a:pt x="10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1"/>
          <p:cNvSpPr/>
          <p:nvPr/>
        </p:nvSpPr>
        <p:spPr>
          <a:xfrm>
            <a:off x="6605780" y="3003462"/>
            <a:ext cx="43146" cy="64126"/>
          </a:xfrm>
          <a:custGeom>
            <a:rect b="b" l="l" r="r" t="t"/>
            <a:pathLst>
              <a:path extrusionOk="0" h="3570" w="2402">
                <a:moveTo>
                  <a:pt x="67" y="0"/>
                </a:moveTo>
                <a:lnTo>
                  <a:pt x="67" y="0"/>
                </a:lnTo>
                <a:cubicBezTo>
                  <a:pt x="0" y="267"/>
                  <a:pt x="34" y="534"/>
                  <a:pt x="200" y="768"/>
                </a:cubicBezTo>
                <a:cubicBezTo>
                  <a:pt x="1368" y="1034"/>
                  <a:pt x="2068" y="2202"/>
                  <a:pt x="1801" y="3369"/>
                </a:cubicBezTo>
                <a:cubicBezTo>
                  <a:pt x="1768" y="3436"/>
                  <a:pt x="1768" y="3503"/>
                  <a:pt x="1735" y="3570"/>
                </a:cubicBezTo>
                <a:cubicBezTo>
                  <a:pt x="1735" y="3570"/>
                  <a:pt x="2402" y="2969"/>
                  <a:pt x="2035" y="1668"/>
                </a:cubicBezTo>
                <a:cubicBezTo>
                  <a:pt x="1701" y="401"/>
                  <a:pt x="67"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1"/>
          <p:cNvSpPr/>
          <p:nvPr/>
        </p:nvSpPr>
        <p:spPr>
          <a:xfrm>
            <a:off x="6737589" y="3063780"/>
            <a:ext cx="218119" cy="129599"/>
          </a:xfrm>
          <a:custGeom>
            <a:rect b="b" l="l" r="r" t="t"/>
            <a:pathLst>
              <a:path extrusionOk="0" h="7215" w="12143">
                <a:moveTo>
                  <a:pt x="5084" y="1"/>
                </a:moveTo>
                <a:cubicBezTo>
                  <a:pt x="4936" y="1"/>
                  <a:pt x="4786" y="26"/>
                  <a:pt x="4637" y="78"/>
                </a:cubicBezTo>
                <a:cubicBezTo>
                  <a:pt x="4170" y="212"/>
                  <a:pt x="3770" y="545"/>
                  <a:pt x="3570" y="1012"/>
                </a:cubicBezTo>
                <a:cubicBezTo>
                  <a:pt x="3270" y="1546"/>
                  <a:pt x="3303" y="2213"/>
                  <a:pt x="3036" y="2780"/>
                </a:cubicBezTo>
                <a:cubicBezTo>
                  <a:pt x="2769" y="3481"/>
                  <a:pt x="2169" y="3981"/>
                  <a:pt x="1435" y="4148"/>
                </a:cubicBezTo>
                <a:lnTo>
                  <a:pt x="1302" y="4181"/>
                </a:lnTo>
                <a:cubicBezTo>
                  <a:pt x="1048" y="4220"/>
                  <a:pt x="794" y="4236"/>
                  <a:pt x="540" y="4236"/>
                </a:cubicBezTo>
                <a:cubicBezTo>
                  <a:pt x="360" y="4236"/>
                  <a:pt x="180" y="4228"/>
                  <a:pt x="1" y="4214"/>
                </a:cubicBezTo>
                <a:lnTo>
                  <a:pt x="1" y="4214"/>
                </a:lnTo>
                <a:cubicBezTo>
                  <a:pt x="201" y="4748"/>
                  <a:pt x="201" y="5048"/>
                  <a:pt x="635" y="5415"/>
                </a:cubicBezTo>
                <a:cubicBezTo>
                  <a:pt x="1031" y="5742"/>
                  <a:pt x="1510" y="5906"/>
                  <a:pt x="2002" y="5906"/>
                </a:cubicBezTo>
                <a:cubicBezTo>
                  <a:pt x="2213" y="5906"/>
                  <a:pt x="2426" y="5876"/>
                  <a:pt x="2636" y="5816"/>
                </a:cubicBezTo>
                <a:cubicBezTo>
                  <a:pt x="2703" y="6383"/>
                  <a:pt x="2836" y="6983"/>
                  <a:pt x="3470" y="7183"/>
                </a:cubicBezTo>
                <a:cubicBezTo>
                  <a:pt x="3565" y="7204"/>
                  <a:pt x="3660" y="7215"/>
                  <a:pt x="3755" y="7215"/>
                </a:cubicBezTo>
                <a:cubicBezTo>
                  <a:pt x="4260" y="7215"/>
                  <a:pt x="4741" y="6922"/>
                  <a:pt x="4938" y="6416"/>
                </a:cubicBezTo>
                <a:cubicBezTo>
                  <a:pt x="5270" y="6811"/>
                  <a:pt x="5745" y="7025"/>
                  <a:pt x="6226" y="7025"/>
                </a:cubicBezTo>
                <a:cubicBezTo>
                  <a:pt x="6516" y="7025"/>
                  <a:pt x="6808" y="6946"/>
                  <a:pt x="7072" y="6783"/>
                </a:cubicBezTo>
                <a:cubicBezTo>
                  <a:pt x="7721" y="6360"/>
                  <a:pt x="7964" y="5937"/>
                  <a:pt x="8628" y="5937"/>
                </a:cubicBezTo>
                <a:cubicBezTo>
                  <a:pt x="8750" y="5937"/>
                  <a:pt x="8886" y="5951"/>
                  <a:pt x="9041" y="5982"/>
                </a:cubicBezTo>
                <a:cubicBezTo>
                  <a:pt x="9327" y="6034"/>
                  <a:pt x="9608" y="6076"/>
                  <a:pt x="9881" y="6076"/>
                </a:cubicBezTo>
                <a:cubicBezTo>
                  <a:pt x="10306" y="6076"/>
                  <a:pt x="10709" y="5974"/>
                  <a:pt x="11075" y="5649"/>
                </a:cubicBezTo>
                <a:cubicBezTo>
                  <a:pt x="11576" y="5182"/>
                  <a:pt x="11943" y="4581"/>
                  <a:pt x="12143" y="3948"/>
                </a:cubicBezTo>
                <a:cubicBezTo>
                  <a:pt x="12143" y="3914"/>
                  <a:pt x="12143" y="3881"/>
                  <a:pt x="12143" y="3848"/>
                </a:cubicBezTo>
                <a:cubicBezTo>
                  <a:pt x="12143" y="3814"/>
                  <a:pt x="12076" y="3814"/>
                  <a:pt x="12043" y="3814"/>
                </a:cubicBezTo>
                <a:cubicBezTo>
                  <a:pt x="10742" y="3647"/>
                  <a:pt x="8907" y="3714"/>
                  <a:pt x="8140" y="2413"/>
                </a:cubicBezTo>
                <a:cubicBezTo>
                  <a:pt x="7973" y="2080"/>
                  <a:pt x="7840" y="1713"/>
                  <a:pt x="7740" y="1379"/>
                </a:cubicBezTo>
                <a:cubicBezTo>
                  <a:pt x="7640" y="1012"/>
                  <a:pt x="7439" y="712"/>
                  <a:pt x="7139" y="478"/>
                </a:cubicBezTo>
                <a:cubicBezTo>
                  <a:pt x="7006" y="390"/>
                  <a:pt x="6847" y="347"/>
                  <a:pt x="6688" y="347"/>
                </a:cubicBezTo>
                <a:cubicBezTo>
                  <a:pt x="6488" y="347"/>
                  <a:pt x="6287" y="415"/>
                  <a:pt x="6138" y="545"/>
                </a:cubicBezTo>
                <a:cubicBezTo>
                  <a:pt x="5892" y="200"/>
                  <a:pt x="5500" y="1"/>
                  <a:pt x="5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1"/>
          <p:cNvSpPr/>
          <p:nvPr/>
        </p:nvSpPr>
        <p:spPr>
          <a:xfrm>
            <a:off x="6862823" y="3119698"/>
            <a:ext cx="61126" cy="53941"/>
          </a:xfrm>
          <a:custGeom>
            <a:rect b="b" l="l" r="r" t="t"/>
            <a:pathLst>
              <a:path extrusionOk="0" h="3003" w="3403">
                <a:moveTo>
                  <a:pt x="67" y="1"/>
                </a:moveTo>
                <a:lnTo>
                  <a:pt x="67" y="1"/>
                </a:lnTo>
                <a:cubicBezTo>
                  <a:pt x="0" y="1101"/>
                  <a:pt x="334" y="2169"/>
                  <a:pt x="1001" y="3003"/>
                </a:cubicBezTo>
                <a:cubicBezTo>
                  <a:pt x="1228" y="2889"/>
                  <a:pt x="1470" y="2822"/>
                  <a:pt x="1717" y="2822"/>
                </a:cubicBezTo>
                <a:cubicBezTo>
                  <a:pt x="1833" y="2822"/>
                  <a:pt x="1951" y="2837"/>
                  <a:pt x="2069" y="2869"/>
                </a:cubicBezTo>
                <a:cubicBezTo>
                  <a:pt x="2323" y="2948"/>
                  <a:pt x="2588" y="2980"/>
                  <a:pt x="2852" y="2980"/>
                </a:cubicBezTo>
                <a:cubicBezTo>
                  <a:pt x="3038" y="2980"/>
                  <a:pt x="3223" y="2964"/>
                  <a:pt x="3403" y="2936"/>
                </a:cubicBezTo>
                <a:cubicBezTo>
                  <a:pt x="2402" y="2669"/>
                  <a:pt x="668" y="1202"/>
                  <a:pt x="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1"/>
          <p:cNvSpPr/>
          <p:nvPr/>
        </p:nvSpPr>
        <p:spPr>
          <a:xfrm>
            <a:off x="6823881" y="3119698"/>
            <a:ext cx="19184" cy="69533"/>
          </a:xfrm>
          <a:custGeom>
            <a:rect b="b" l="l" r="r" t="t"/>
            <a:pathLst>
              <a:path extrusionOk="0" h="3871" w="1068">
                <a:moveTo>
                  <a:pt x="467" y="1"/>
                </a:moveTo>
                <a:lnTo>
                  <a:pt x="467" y="1"/>
                </a:lnTo>
                <a:cubicBezTo>
                  <a:pt x="134" y="1068"/>
                  <a:pt x="0" y="2202"/>
                  <a:pt x="134" y="3336"/>
                </a:cubicBezTo>
                <a:cubicBezTo>
                  <a:pt x="367" y="3603"/>
                  <a:pt x="701" y="3803"/>
                  <a:pt x="1068" y="3870"/>
                </a:cubicBezTo>
                <a:cubicBezTo>
                  <a:pt x="401" y="3003"/>
                  <a:pt x="467" y="1"/>
                  <a:pt x="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1"/>
          <p:cNvSpPr/>
          <p:nvPr/>
        </p:nvSpPr>
        <p:spPr>
          <a:xfrm>
            <a:off x="6758569" y="3123290"/>
            <a:ext cx="56330" cy="46433"/>
          </a:xfrm>
          <a:custGeom>
            <a:rect b="b" l="l" r="r" t="t"/>
            <a:pathLst>
              <a:path extrusionOk="0" h="2585" w="3136">
                <a:moveTo>
                  <a:pt x="3136" y="1"/>
                </a:moveTo>
                <a:lnTo>
                  <a:pt x="3136" y="1"/>
                </a:lnTo>
                <a:cubicBezTo>
                  <a:pt x="2469" y="468"/>
                  <a:pt x="1868" y="1035"/>
                  <a:pt x="1368" y="1669"/>
                </a:cubicBezTo>
                <a:cubicBezTo>
                  <a:pt x="1001" y="2036"/>
                  <a:pt x="501" y="2302"/>
                  <a:pt x="0" y="2436"/>
                </a:cubicBezTo>
                <a:cubicBezTo>
                  <a:pt x="272" y="2533"/>
                  <a:pt x="556" y="2585"/>
                  <a:pt x="844" y="2585"/>
                </a:cubicBezTo>
                <a:cubicBezTo>
                  <a:pt x="1050" y="2585"/>
                  <a:pt x="1259" y="2558"/>
                  <a:pt x="1468" y="2503"/>
                </a:cubicBezTo>
                <a:cubicBezTo>
                  <a:pt x="1668" y="1635"/>
                  <a:pt x="3136" y="1"/>
                  <a:pt x="3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1"/>
          <p:cNvSpPr/>
          <p:nvPr/>
        </p:nvSpPr>
        <p:spPr>
          <a:xfrm>
            <a:off x="6874212" y="2312607"/>
            <a:ext cx="499124" cy="286430"/>
          </a:xfrm>
          <a:custGeom>
            <a:rect b="b" l="l" r="r" t="t"/>
            <a:pathLst>
              <a:path extrusionOk="0" h="15946" w="27787">
                <a:moveTo>
                  <a:pt x="10695" y="0"/>
                </a:moveTo>
                <a:cubicBezTo>
                  <a:pt x="10408" y="0"/>
                  <a:pt x="10124" y="67"/>
                  <a:pt x="9874" y="201"/>
                </a:cubicBezTo>
                <a:lnTo>
                  <a:pt x="400" y="5604"/>
                </a:lnTo>
                <a:cubicBezTo>
                  <a:pt x="234" y="5671"/>
                  <a:pt x="134" y="5771"/>
                  <a:pt x="67" y="5938"/>
                </a:cubicBezTo>
                <a:cubicBezTo>
                  <a:pt x="0" y="6205"/>
                  <a:pt x="134" y="6472"/>
                  <a:pt x="400" y="6572"/>
                </a:cubicBezTo>
                <a:lnTo>
                  <a:pt x="16245" y="15745"/>
                </a:lnTo>
                <a:cubicBezTo>
                  <a:pt x="16495" y="15879"/>
                  <a:pt x="16779" y="15945"/>
                  <a:pt x="17067" y="15945"/>
                </a:cubicBezTo>
                <a:cubicBezTo>
                  <a:pt x="17354" y="15945"/>
                  <a:pt x="17646" y="15879"/>
                  <a:pt x="17913" y="15745"/>
                </a:cubicBezTo>
                <a:lnTo>
                  <a:pt x="27386" y="10341"/>
                </a:lnTo>
                <a:cubicBezTo>
                  <a:pt x="27520" y="10275"/>
                  <a:pt x="27653" y="10141"/>
                  <a:pt x="27687" y="10008"/>
                </a:cubicBezTo>
                <a:cubicBezTo>
                  <a:pt x="27787" y="9741"/>
                  <a:pt x="27653" y="9441"/>
                  <a:pt x="27386" y="9374"/>
                </a:cubicBezTo>
                <a:lnTo>
                  <a:pt x="11542" y="201"/>
                </a:lnTo>
                <a:cubicBezTo>
                  <a:pt x="11275" y="67"/>
                  <a:pt x="10983" y="0"/>
                  <a:pt x="106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1"/>
          <p:cNvSpPr/>
          <p:nvPr/>
        </p:nvSpPr>
        <p:spPr>
          <a:xfrm>
            <a:off x="6899377" y="2224518"/>
            <a:ext cx="456589" cy="263672"/>
          </a:xfrm>
          <a:custGeom>
            <a:rect b="b" l="l" r="r" t="t"/>
            <a:pathLst>
              <a:path extrusionOk="0" h="14679" w="25419">
                <a:moveTo>
                  <a:pt x="9540" y="1"/>
                </a:moveTo>
                <a:lnTo>
                  <a:pt x="0" y="5505"/>
                </a:lnTo>
                <a:lnTo>
                  <a:pt x="15878" y="14678"/>
                </a:lnTo>
                <a:lnTo>
                  <a:pt x="25418" y="9174"/>
                </a:lnTo>
                <a:lnTo>
                  <a:pt x="95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1"/>
          <p:cNvSpPr/>
          <p:nvPr/>
        </p:nvSpPr>
        <p:spPr>
          <a:xfrm>
            <a:off x="6899377" y="2323384"/>
            <a:ext cx="285227" cy="263672"/>
          </a:xfrm>
          <a:custGeom>
            <a:rect b="b" l="l" r="r" t="t"/>
            <a:pathLst>
              <a:path extrusionOk="0" h="14679" w="15879">
                <a:moveTo>
                  <a:pt x="0" y="1"/>
                </a:moveTo>
                <a:lnTo>
                  <a:pt x="0" y="5505"/>
                </a:lnTo>
                <a:lnTo>
                  <a:pt x="15878" y="14678"/>
                </a:lnTo>
                <a:lnTo>
                  <a:pt x="15878" y="917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1"/>
          <p:cNvSpPr/>
          <p:nvPr/>
        </p:nvSpPr>
        <p:spPr>
          <a:xfrm>
            <a:off x="7184586" y="2389306"/>
            <a:ext cx="171380" cy="197749"/>
          </a:xfrm>
          <a:custGeom>
            <a:rect b="b" l="l" r="r" t="t"/>
            <a:pathLst>
              <a:path extrusionOk="0" h="11009" w="9541">
                <a:moveTo>
                  <a:pt x="9540" y="0"/>
                </a:moveTo>
                <a:lnTo>
                  <a:pt x="0" y="5504"/>
                </a:lnTo>
                <a:lnTo>
                  <a:pt x="0" y="11008"/>
                </a:lnTo>
                <a:lnTo>
                  <a:pt x="9540" y="5504"/>
                </a:lnTo>
                <a:lnTo>
                  <a:pt x="95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p:nvPr/>
        </p:nvSpPr>
        <p:spPr>
          <a:xfrm>
            <a:off x="7026390" y="2300230"/>
            <a:ext cx="202545" cy="112248"/>
          </a:xfrm>
          <a:custGeom>
            <a:rect b="b" l="l" r="r" t="t"/>
            <a:pathLst>
              <a:path extrusionOk="0" h="6249" w="11276">
                <a:moveTo>
                  <a:pt x="2437" y="1"/>
                </a:moveTo>
                <a:cubicBezTo>
                  <a:pt x="1898" y="1"/>
                  <a:pt x="1360" y="118"/>
                  <a:pt x="868" y="356"/>
                </a:cubicBezTo>
                <a:cubicBezTo>
                  <a:pt x="1" y="890"/>
                  <a:pt x="34" y="1724"/>
                  <a:pt x="968" y="2257"/>
                </a:cubicBezTo>
                <a:lnTo>
                  <a:pt x="7106" y="5826"/>
                </a:lnTo>
                <a:cubicBezTo>
                  <a:pt x="7648" y="6106"/>
                  <a:pt x="8245" y="6249"/>
                  <a:pt x="8839" y="6249"/>
                </a:cubicBezTo>
                <a:cubicBezTo>
                  <a:pt x="9379" y="6249"/>
                  <a:pt x="9916" y="6131"/>
                  <a:pt x="10408" y="5893"/>
                </a:cubicBezTo>
                <a:cubicBezTo>
                  <a:pt x="11276" y="5393"/>
                  <a:pt x="11242" y="4526"/>
                  <a:pt x="10308" y="3992"/>
                </a:cubicBezTo>
                <a:lnTo>
                  <a:pt x="4171" y="423"/>
                </a:lnTo>
                <a:cubicBezTo>
                  <a:pt x="3629" y="143"/>
                  <a:pt x="3031" y="1"/>
                  <a:pt x="2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1"/>
          <p:cNvSpPr/>
          <p:nvPr/>
        </p:nvSpPr>
        <p:spPr>
          <a:xfrm>
            <a:off x="7048574" y="2164614"/>
            <a:ext cx="227100" cy="237285"/>
          </a:xfrm>
          <a:custGeom>
            <a:rect b="b" l="l" r="r" t="t"/>
            <a:pathLst>
              <a:path extrusionOk="0" h="13210" w="12643">
                <a:moveTo>
                  <a:pt x="2102" y="0"/>
                </a:moveTo>
                <a:cubicBezTo>
                  <a:pt x="0" y="2736"/>
                  <a:pt x="1001" y="9507"/>
                  <a:pt x="1001" y="9507"/>
                </a:cubicBezTo>
                <a:lnTo>
                  <a:pt x="7372" y="13210"/>
                </a:lnTo>
                <a:cubicBezTo>
                  <a:pt x="8706" y="9073"/>
                  <a:pt x="12642" y="6772"/>
                  <a:pt x="12642" y="6772"/>
                </a:cubicBezTo>
                <a:cubicBezTo>
                  <a:pt x="11608" y="5838"/>
                  <a:pt x="9640" y="6472"/>
                  <a:pt x="8940" y="6005"/>
                </a:cubicBezTo>
                <a:cubicBezTo>
                  <a:pt x="7839" y="5204"/>
                  <a:pt x="8239" y="4503"/>
                  <a:pt x="7372" y="3503"/>
                </a:cubicBezTo>
                <a:cubicBezTo>
                  <a:pt x="6471" y="2469"/>
                  <a:pt x="4937" y="2936"/>
                  <a:pt x="3403" y="2335"/>
                </a:cubicBezTo>
                <a:cubicBezTo>
                  <a:pt x="2469" y="1968"/>
                  <a:pt x="2102" y="0"/>
                  <a:pt x="2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
          <p:cNvSpPr/>
          <p:nvPr/>
        </p:nvSpPr>
        <p:spPr>
          <a:xfrm>
            <a:off x="7107886" y="2210741"/>
            <a:ext cx="48553" cy="105476"/>
          </a:xfrm>
          <a:custGeom>
            <a:rect b="b" l="l" r="r" t="t"/>
            <a:pathLst>
              <a:path extrusionOk="0" h="5872" w="2703">
                <a:moveTo>
                  <a:pt x="834" y="1"/>
                </a:moveTo>
                <a:cubicBezTo>
                  <a:pt x="0" y="2169"/>
                  <a:pt x="434" y="5872"/>
                  <a:pt x="434" y="5872"/>
                </a:cubicBezTo>
                <a:cubicBezTo>
                  <a:pt x="568" y="3570"/>
                  <a:pt x="1935" y="735"/>
                  <a:pt x="2702" y="268"/>
                </a:cubicBezTo>
                <a:cubicBezTo>
                  <a:pt x="2135" y="134"/>
                  <a:pt x="1502" y="134"/>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1"/>
          <p:cNvSpPr/>
          <p:nvPr/>
        </p:nvSpPr>
        <p:spPr>
          <a:xfrm>
            <a:off x="7158809" y="2266461"/>
            <a:ext cx="83903" cy="82107"/>
          </a:xfrm>
          <a:custGeom>
            <a:rect b="b" l="l" r="r" t="t"/>
            <a:pathLst>
              <a:path extrusionOk="0" h="4571" w="4671">
                <a:moveTo>
                  <a:pt x="2436" y="1"/>
                </a:moveTo>
                <a:cubicBezTo>
                  <a:pt x="935" y="1502"/>
                  <a:pt x="1" y="4571"/>
                  <a:pt x="1" y="4571"/>
                </a:cubicBezTo>
                <a:cubicBezTo>
                  <a:pt x="601" y="3470"/>
                  <a:pt x="3737" y="635"/>
                  <a:pt x="4671" y="535"/>
                </a:cubicBezTo>
                <a:cubicBezTo>
                  <a:pt x="3904" y="501"/>
                  <a:pt x="3170" y="568"/>
                  <a:pt x="2803" y="301"/>
                </a:cubicBezTo>
                <a:cubicBezTo>
                  <a:pt x="2669" y="201"/>
                  <a:pt x="2536" y="101"/>
                  <a:pt x="2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1"/>
          <p:cNvSpPr/>
          <p:nvPr/>
        </p:nvSpPr>
        <p:spPr>
          <a:xfrm>
            <a:off x="5657881" y="1564828"/>
            <a:ext cx="127031" cy="107865"/>
          </a:xfrm>
          <a:custGeom>
            <a:rect b="b" l="l" r="r" t="t"/>
            <a:pathLst>
              <a:path extrusionOk="0" h="6005" w="7072">
                <a:moveTo>
                  <a:pt x="1134" y="1"/>
                </a:moveTo>
                <a:lnTo>
                  <a:pt x="0" y="668"/>
                </a:lnTo>
                <a:lnTo>
                  <a:pt x="667" y="5004"/>
                </a:lnTo>
                <a:lnTo>
                  <a:pt x="1801" y="4337"/>
                </a:lnTo>
                <a:lnTo>
                  <a:pt x="2802" y="3203"/>
                </a:lnTo>
                <a:lnTo>
                  <a:pt x="2802" y="6005"/>
                </a:lnTo>
                <a:lnTo>
                  <a:pt x="3603" y="5738"/>
                </a:lnTo>
                <a:lnTo>
                  <a:pt x="6972" y="2102"/>
                </a:lnTo>
                <a:cubicBezTo>
                  <a:pt x="7072" y="1969"/>
                  <a:pt x="7072" y="1769"/>
                  <a:pt x="6938" y="1669"/>
                </a:cubicBezTo>
                <a:cubicBezTo>
                  <a:pt x="6938" y="1669"/>
                  <a:pt x="6905" y="1635"/>
                  <a:pt x="6905" y="1635"/>
                </a:cubicBezTo>
                <a:lnTo>
                  <a:pt x="4103" y="34"/>
                </a:lnTo>
                <a:cubicBezTo>
                  <a:pt x="4036" y="1"/>
                  <a:pt x="4003" y="1"/>
                  <a:pt x="39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1"/>
          <p:cNvSpPr/>
          <p:nvPr/>
        </p:nvSpPr>
        <p:spPr>
          <a:xfrm>
            <a:off x="5708212" y="1593586"/>
            <a:ext cx="76700" cy="79107"/>
          </a:xfrm>
          <a:custGeom>
            <a:rect b="b" l="l" r="r" t="t"/>
            <a:pathLst>
              <a:path extrusionOk="0" h="4404" w="4270">
                <a:moveTo>
                  <a:pt x="801" y="1"/>
                </a:moveTo>
                <a:lnTo>
                  <a:pt x="0" y="668"/>
                </a:lnTo>
                <a:lnTo>
                  <a:pt x="0" y="4404"/>
                </a:lnTo>
                <a:lnTo>
                  <a:pt x="801" y="4137"/>
                </a:lnTo>
                <a:lnTo>
                  <a:pt x="4170" y="501"/>
                </a:lnTo>
                <a:cubicBezTo>
                  <a:pt x="4270" y="368"/>
                  <a:pt x="4270" y="201"/>
                  <a:pt x="4136" y="68"/>
                </a:cubicBezTo>
                <a:cubicBezTo>
                  <a:pt x="4070" y="34"/>
                  <a:pt x="4003" y="1"/>
                  <a:pt x="39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p:nvPr/>
        </p:nvSpPr>
        <p:spPr>
          <a:xfrm>
            <a:off x="5403819" y="1216714"/>
            <a:ext cx="318780" cy="674689"/>
          </a:xfrm>
          <a:custGeom>
            <a:rect b="b" l="l" r="r" t="t"/>
            <a:pathLst>
              <a:path extrusionOk="0" h="37561" w="17747">
                <a:moveTo>
                  <a:pt x="15078" y="0"/>
                </a:moveTo>
                <a:cubicBezTo>
                  <a:pt x="14620" y="0"/>
                  <a:pt x="14161" y="100"/>
                  <a:pt x="13744" y="300"/>
                </a:cubicBezTo>
                <a:lnTo>
                  <a:pt x="1335" y="7439"/>
                </a:lnTo>
                <a:cubicBezTo>
                  <a:pt x="534" y="7973"/>
                  <a:pt x="34" y="8806"/>
                  <a:pt x="1" y="9740"/>
                </a:cubicBezTo>
                <a:lnTo>
                  <a:pt x="1" y="34959"/>
                </a:lnTo>
                <a:cubicBezTo>
                  <a:pt x="34" y="35893"/>
                  <a:pt x="534" y="36726"/>
                  <a:pt x="1335" y="37260"/>
                </a:cubicBezTo>
                <a:cubicBezTo>
                  <a:pt x="1752" y="37460"/>
                  <a:pt x="2202" y="37560"/>
                  <a:pt x="2653" y="37560"/>
                </a:cubicBezTo>
                <a:cubicBezTo>
                  <a:pt x="3103" y="37560"/>
                  <a:pt x="3553" y="37460"/>
                  <a:pt x="3970" y="37260"/>
                </a:cubicBezTo>
                <a:lnTo>
                  <a:pt x="16546" y="30022"/>
                </a:lnTo>
                <a:cubicBezTo>
                  <a:pt x="17713" y="29354"/>
                  <a:pt x="17747" y="28654"/>
                  <a:pt x="17747" y="27820"/>
                </a:cubicBezTo>
                <a:lnTo>
                  <a:pt x="17747" y="2602"/>
                </a:lnTo>
                <a:cubicBezTo>
                  <a:pt x="17680" y="1668"/>
                  <a:pt x="17180" y="834"/>
                  <a:pt x="16412" y="300"/>
                </a:cubicBezTo>
                <a:cubicBezTo>
                  <a:pt x="15995" y="100"/>
                  <a:pt x="15537" y="0"/>
                  <a:pt x="15078" y="0"/>
                </a:cubicBezTo>
                <a:close/>
              </a:path>
            </a:pathLst>
          </a:cu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1"/>
          <p:cNvSpPr/>
          <p:nvPr/>
        </p:nvSpPr>
        <p:spPr>
          <a:xfrm>
            <a:off x="5403819" y="1368300"/>
            <a:ext cx="67126" cy="523086"/>
          </a:xfrm>
          <a:custGeom>
            <a:rect b="b" l="l" r="r" t="t"/>
            <a:pathLst>
              <a:path extrusionOk="0" h="29121" w="3737">
                <a:moveTo>
                  <a:pt x="401" y="1"/>
                </a:moveTo>
                <a:cubicBezTo>
                  <a:pt x="134" y="401"/>
                  <a:pt x="1" y="834"/>
                  <a:pt x="1" y="1301"/>
                </a:cubicBezTo>
                <a:lnTo>
                  <a:pt x="1" y="26520"/>
                </a:lnTo>
                <a:cubicBezTo>
                  <a:pt x="34" y="27454"/>
                  <a:pt x="534" y="28287"/>
                  <a:pt x="1335" y="28788"/>
                </a:cubicBezTo>
                <a:cubicBezTo>
                  <a:pt x="1746" y="29012"/>
                  <a:pt x="2209" y="29121"/>
                  <a:pt x="2671" y="29121"/>
                </a:cubicBezTo>
                <a:cubicBezTo>
                  <a:pt x="3035" y="29121"/>
                  <a:pt x="3399" y="29053"/>
                  <a:pt x="3737" y="28921"/>
                </a:cubicBezTo>
                <a:lnTo>
                  <a:pt x="3737" y="28921"/>
                </a:lnTo>
                <a:cubicBezTo>
                  <a:pt x="3616" y="28968"/>
                  <a:pt x="3499" y="28991"/>
                  <a:pt x="3390" y="28991"/>
                </a:cubicBezTo>
                <a:cubicBezTo>
                  <a:pt x="2955" y="28991"/>
                  <a:pt x="2636" y="28633"/>
                  <a:pt x="2636" y="28021"/>
                </a:cubicBezTo>
                <a:lnTo>
                  <a:pt x="2636" y="2836"/>
                </a:lnTo>
                <a:cubicBezTo>
                  <a:pt x="2669" y="2369"/>
                  <a:pt x="2803" y="1935"/>
                  <a:pt x="3036" y="1535"/>
                </a:cubicBezTo>
                <a:lnTo>
                  <a:pt x="401" y="1"/>
                </a:lnTo>
                <a:close/>
              </a:path>
            </a:pathLst>
          </a:cu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1"/>
          <p:cNvSpPr/>
          <p:nvPr/>
        </p:nvSpPr>
        <p:spPr>
          <a:xfrm>
            <a:off x="5411022" y="1216858"/>
            <a:ext cx="310392" cy="179014"/>
          </a:xfrm>
          <a:custGeom>
            <a:rect b="b" l="l" r="r" t="t"/>
            <a:pathLst>
              <a:path extrusionOk="0" h="9966" w="17280">
                <a:moveTo>
                  <a:pt x="14677" y="0"/>
                </a:moveTo>
                <a:cubicBezTo>
                  <a:pt x="14219" y="0"/>
                  <a:pt x="13760" y="109"/>
                  <a:pt x="13343" y="326"/>
                </a:cubicBezTo>
                <a:lnTo>
                  <a:pt x="934" y="7431"/>
                </a:lnTo>
                <a:cubicBezTo>
                  <a:pt x="534" y="7698"/>
                  <a:pt x="200" y="8031"/>
                  <a:pt x="0" y="8432"/>
                </a:cubicBezTo>
                <a:lnTo>
                  <a:pt x="2635" y="9966"/>
                </a:lnTo>
                <a:cubicBezTo>
                  <a:pt x="2869" y="9566"/>
                  <a:pt x="3169" y="9199"/>
                  <a:pt x="3569" y="8965"/>
                </a:cubicBezTo>
                <a:lnTo>
                  <a:pt x="16011" y="1827"/>
                </a:lnTo>
                <a:cubicBezTo>
                  <a:pt x="16219" y="1712"/>
                  <a:pt x="16418" y="1656"/>
                  <a:pt x="16596" y="1656"/>
                </a:cubicBezTo>
                <a:cubicBezTo>
                  <a:pt x="16933" y="1656"/>
                  <a:pt x="17192" y="1856"/>
                  <a:pt x="17279" y="2227"/>
                </a:cubicBezTo>
                <a:cubicBezTo>
                  <a:pt x="17146" y="1427"/>
                  <a:pt x="16679" y="759"/>
                  <a:pt x="16011" y="326"/>
                </a:cubicBezTo>
                <a:cubicBezTo>
                  <a:pt x="15594" y="109"/>
                  <a:pt x="15136" y="0"/>
                  <a:pt x="14677" y="0"/>
                </a:cubicBezTo>
                <a:close/>
              </a:path>
            </a:pathLst>
          </a:cu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1"/>
          <p:cNvSpPr/>
          <p:nvPr/>
        </p:nvSpPr>
        <p:spPr>
          <a:xfrm>
            <a:off x="5536239" y="1371515"/>
            <a:ext cx="108476" cy="409078"/>
          </a:xfrm>
          <a:custGeom>
            <a:rect b="b" l="l" r="r" t="t"/>
            <a:pathLst>
              <a:path extrusionOk="0" h="22774" w="6039">
                <a:moveTo>
                  <a:pt x="3395" y="515"/>
                </a:moveTo>
                <a:cubicBezTo>
                  <a:pt x="3831" y="515"/>
                  <a:pt x="4137" y="959"/>
                  <a:pt x="4137" y="1690"/>
                </a:cubicBezTo>
                <a:lnTo>
                  <a:pt x="4137" y="13365"/>
                </a:lnTo>
                <a:lnTo>
                  <a:pt x="4237" y="13365"/>
                </a:lnTo>
                <a:cubicBezTo>
                  <a:pt x="5138" y="13565"/>
                  <a:pt x="5738" y="14665"/>
                  <a:pt x="5738" y="16233"/>
                </a:cubicBezTo>
                <a:cubicBezTo>
                  <a:pt x="5738" y="18535"/>
                  <a:pt x="4504" y="21103"/>
                  <a:pt x="3003" y="21971"/>
                </a:cubicBezTo>
                <a:cubicBezTo>
                  <a:pt x="2674" y="22165"/>
                  <a:pt x="2356" y="22257"/>
                  <a:pt x="2062" y="22257"/>
                </a:cubicBezTo>
                <a:cubicBezTo>
                  <a:pt x="1044" y="22257"/>
                  <a:pt x="301" y="21154"/>
                  <a:pt x="301" y="19369"/>
                </a:cubicBezTo>
                <a:cubicBezTo>
                  <a:pt x="334" y="17734"/>
                  <a:pt x="868" y="16133"/>
                  <a:pt x="1802" y="14766"/>
                </a:cubicBezTo>
                <a:lnTo>
                  <a:pt x="1902" y="14665"/>
                </a:lnTo>
                <a:lnTo>
                  <a:pt x="1902" y="2990"/>
                </a:lnTo>
                <a:cubicBezTo>
                  <a:pt x="1902" y="2056"/>
                  <a:pt x="2402" y="989"/>
                  <a:pt x="3003" y="622"/>
                </a:cubicBezTo>
                <a:cubicBezTo>
                  <a:pt x="3141" y="549"/>
                  <a:pt x="3273" y="515"/>
                  <a:pt x="3395" y="515"/>
                </a:cubicBezTo>
                <a:close/>
                <a:moveTo>
                  <a:pt x="3511" y="1"/>
                </a:moveTo>
                <a:cubicBezTo>
                  <a:pt x="3354" y="1"/>
                  <a:pt x="3182" y="50"/>
                  <a:pt x="3003" y="155"/>
                </a:cubicBezTo>
                <a:cubicBezTo>
                  <a:pt x="2236" y="589"/>
                  <a:pt x="1602" y="1956"/>
                  <a:pt x="1602" y="3157"/>
                </a:cubicBezTo>
                <a:lnTo>
                  <a:pt x="1602" y="14532"/>
                </a:lnTo>
                <a:cubicBezTo>
                  <a:pt x="568" y="16000"/>
                  <a:pt x="34" y="17734"/>
                  <a:pt x="1" y="19536"/>
                </a:cubicBezTo>
                <a:cubicBezTo>
                  <a:pt x="1" y="21541"/>
                  <a:pt x="814" y="22773"/>
                  <a:pt x="1964" y="22773"/>
                </a:cubicBezTo>
                <a:cubicBezTo>
                  <a:pt x="2287" y="22773"/>
                  <a:pt x="2637" y="22676"/>
                  <a:pt x="3003" y="22471"/>
                </a:cubicBezTo>
                <a:cubicBezTo>
                  <a:pt x="4671" y="21504"/>
                  <a:pt x="6038" y="18635"/>
                  <a:pt x="6038" y="16066"/>
                </a:cubicBezTo>
                <a:cubicBezTo>
                  <a:pt x="6038" y="14332"/>
                  <a:pt x="5438" y="13131"/>
                  <a:pt x="4437" y="12864"/>
                </a:cubicBezTo>
                <a:lnTo>
                  <a:pt x="4437" y="1523"/>
                </a:lnTo>
                <a:cubicBezTo>
                  <a:pt x="4437" y="591"/>
                  <a:pt x="4056" y="1"/>
                  <a:pt x="3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1"/>
          <p:cNvSpPr/>
          <p:nvPr/>
        </p:nvSpPr>
        <p:spPr>
          <a:xfrm>
            <a:off x="5541628" y="1380748"/>
            <a:ext cx="97698" cy="390577"/>
          </a:xfrm>
          <a:custGeom>
            <a:rect b="b" l="l" r="r" t="t"/>
            <a:pathLst>
              <a:path extrusionOk="0" h="21744" w="5439">
                <a:moveTo>
                  <a:pt x="3095" y="1"/>
                </a:moveTo>
                <a:cubicBezTo>
                  <a:pt x="2973" y="1"/>
                  <a:pt x="2841" y="35"/>
                  <a:pt x="2703" y="108"/>
                </a:cubicBezTo>
                <a:cubicBezTo>
                  <a:pt x="2102" y="475"/>
                  <a:pt x="1602" y="1542"/>
                  <a:pt x="1602" y="2476"/>
                </a:cubicBezTo>
                <a:lnTo>
                  <a:pt x="1602" y="14151"/>
                </a:lnTo>
                <a:lnTo>
                  <a:pt x="1502" y="14252"/>
                </a:lnTo>
                <a:cubicBezTo>
                  <a:pt x="568" y="15619"/>
                  <a:pt x="34" y="17220"/>
                  <a:pt x="1" y="18855"/>
                </a:cubicBezTo>
                <a:cubicBezTo>
                  <a:pt x="1" y="20640"/>
                  <a:pt x="744" y="21743"/>
                  <a:pt x="1762" y="21743"/>
                </a:cubicBezTo>
                <a:cubicBezTo>
                  <a:pt x="2056" y="21743"/>
                  <a:pt x="2374" y="21651"/>
                  <a:pt x="2703" y="21457"/>
                </a:cubicBezTo>
                <a:cubicBezTo>
                  <a:pt x="4204" y="20589"/>
                  <a:pt x="5438" y="18021"/>
                  <a:pt x="5438" y="15719"/>
                </a:cubicBezTo>
                <a:cubicBezTo>
                  <a:pt x="5438" y="14151"/>
                  <a:pt x="4838" y="13051"/>
                  <a:pt x="3937" y="12851"/>
                </a:cubicBezTo>
                <a:lnTo>
                  <a:pt x="3837" y="12851"/>
                </a:lnTo>
                <a:lnTo>
                  <a:pt x="3837" y="1176"/>
                </a:lnTo>
                <a:cubicBezTo>
                  <a:pt x="3837" y="445"/>
                  <a:pt x="3531" y="1"/>
                  <a:pt x="30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1"/>
          <p:cNvSpPr/>
          <p:nvPr/>
        </p:nvSpPr>
        <p:spPr>
          <a:xfrm>
            <a:off x="5558405" y="1416080"/>
            <a:ext cx="64144" cy="330672"/>
          </a:xfrm>
          <a:custGeom>
            <a:rect b="b" l="l" r="r" t="t"/>
            <a:pathLst>
              <a:path extrusionOk="0" h="18409" w="3571">
                <a:moveTo>
                  <a:pt x="1908" y="1"/>
                </a:moveTo>
                <a:cubicBezTo>
                  <a:pt x="1866" y="1"/>
                  <a:pt x="1819" y="14"/>
                  <a:pt x="1769" y="42"/>
                </a:cubicBezTo>
                <a:cubicBezTo>
                  <a:pt x="1535" y="243"/>
                  <a:pt x="1369" y="543"/>
                  <a:pt x="1402" y="876"/>
                </a:cubicBezTo>
                <a:lnTo>
                  <a:pt x="1402" y="12985"/>
                </a:lnTo>
                <a:cubicBezTo>
                  <a:pt x="501" y="13919"/>
                  <a:pt x="1" y="15187"/>
                  <a:pt x="1" y="16488"/>
                </a:cubicBezTo>
                <a:cubicBezTo>
                  <a:pt x="1" y="17680"/>
                  <a:pt x="484" y="18409"/>
                  <a:pt x="1153" y="18409"/>
                </a:cubicBezTo>
                <a:cubicBezTo>
                  <a:pt x="1346" y="18409"/>
                  <a:pt x="1553" y="18349"/>
                  <a:pt x="1769" y="18222"/>
                </a:cubicBezTo>
                <a:cubicBezTo>
                  <a:pt x="2770" y="17655"/>
                  <a:pt x="3570" y="15920"/>
                  <a:pt x="3570" y="14419"/>
                </a:cubicBezTo>
                <a:cubicBezTo>
                  <a:pt x="3570" y="13226"/>
                  <a:pt x="3090" y="12487"/>
                  <a:pt x="2416" y="12487"/>
                </a:cubicBezTo>
                <a:cubicBezTo>
                  <a:pt x="2336" y="12487"/>
                  <a:pt x="2254" y="12497"/>
                  <a:pt x="2169" y="12518"/>
                </a:cubicBezTo>
                <a:lnTo>
                  <a:pt x="2169" y="443"/>
                </a:lnTo>
                <a:cubicBezTo>
                  <a:pt x="2169" y="180"/>
                  <a:pt x="2066" y="1"/>
                  <a:pt x="1908" y="1"/>
                </a:cubicBezTo>
                <a:close/>
              </a:path>
            </a:pathLst>
          </a:cu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1"/>
          <p:cNvSpPr/>
          <p:nvPr/>
        </p:nvSpPr>
        <p:spPr>
          <a:xfrm>
            <a:off x="5598551" y="1555182"/>
            <a:ext cx="17406" cy="12071"/>
          </a:xfrm>
          <a:custGeom>
            <a:rect b="b" l="l" r="r" t="t"/>
            <a:pathLst>
              <a:path extrusionOk="0" h="672" w="969">
                <a:moveTo>
                  <a:pt x="820" y="1"/>
                </a:moveTo>
                <a:cubicBezTo>
                  <a:pt x="790" y="1"/>
                  <a:pt x="760" y="12"/>
                  <a:pt x="735" y="37"/>
                </a:cubicBezTo>
                <a:lnTo>
                  <a:pt x="68" y="404"/>
                </a:lnTo>
                <a:cubicBezTo>
                  <a:pt x="1" y="471"/>
                  <a:pt x="1" y="538"/>
                  <a:pt x="34" y="604"/>
                </a:cubicBezTo>
                <a:cubicBezTo>
                  <a:pt x="68" y="671"/>
                  <a:pt x="101" y="671"/>
                  <a:pt x="168" y="671"/>
                </a:cubicBezTo>
                <a:lnTo>
                  <a:pt x="234" y="671"/>
                </a:lnTo>
                <a:lnTo>
                  <a:pt x="868" y="271"/>
                </a:lnTo>
                <a:cubicBezTo>
                  <a:pt x="935" y="237"/>
                  <a:pt x="968" y="137"/>
                  <a:pt x="935" y="71"/>
                </a:cubicBezTo>
                <a:cubicBezTo>
                  <a:pt x="914" y="29"/>
                  <a:pt x="868"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1"/>
          <p:cNvSpPr/>
          <p:nvPr/>
        </p:nvSpPr>
        <p:spPr>
          <a:xfrm>
            <a:off x="5598551" y="1522490"/>
            <a:ext cx="17406" cy="12394"/>
          </a:xfrm>
          <a:custGeom>
            <a:rect b="b" l="l" r="r" t="t"/>
            <a:pathLst>
              <a:path extrusionOk="0" h="690" w="969">
                <a:moveTo>
                  <a:pt x="828" y="1"/>
                </a:moveTo>
                <a:cubicBezTo>
                  <a:pt x="796" y="1"/>
                  <a:pt x="762" y="9"/>
                  <a:pt x="735" y="23"/>
                </a:cubicBezTo>
                <a:lnTo>
                  <a:pt x="68" y="423"/>
                </a:lnTo>
                <a:cubicBezTo>
                  <a:pt x="1" y="456"/>
                  <a:pt x="1" y="523"/>
                  <a:pt x="34" y="623"/>
                </a:cubicBezTo>
                <a:cubicBezTo>
                  <a:pt x="68" y="656"/>
                  <a:pt x="101" y="690"/>
                  <a:pt x="168" y="690"/>
                </a:cubicBezTo>
                <a:lnTo>
                  <a:pt x="234" y="690"/>
                </a:lnTo>
                <a:lnTo>
                  <a:pt x="868" y="256"/>
                </a:lnTo>
                <a:lnTo>
                  <a:pt x="901" y="256"/>
                </a:lnTo>
                <a:cubicBezTo>
                  <a:pt x="968" y="223"/>
                  <a:pt x="968" y="123"/>
                  <a:pt x="935" y="56"/>
                </a:cubicBezTo>
                <a:cubicBezTo>
                  <a:pt x="915" y="17"/>
                  <a:pt x="873" y="1"/>
                  <a:pt x="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1"/>
          <p:cNvSpPr/>
          <p:nvPr/>
        </p:nvSpPr>
        <p:spPr>
          <a:xfrm>
            <a:off x="5598551" y="1489277"/>
            <a:ext cx="17406" cy="12664"/>
          </a:xfrm>
          <a:custGeom>
            <a:rect b="b" l="l" r="r" t="t"/>
            <a:pathLst>
              <a:path extrusionOk="0" h="705" w="969">
                <a:moveTo>
                  <a:pt x="820" y="1"/>
                </a:moveTo>
                <a:cubicBezTo>
                  <a:pt x="790" y="1"/>
                  <a:pt x="760" y="12"/>
                  <a:pt x="735" y="37"/>
                </a:cubicBezTo>
                <a:lnTo>
                  <a:pt x="68" y="437"/>
                </a:lnTo>
                <a:cubicBezTo>
                  <a:pt x="1" y="471"/>
                  <a:pt x="1" y="571"/>
                  <a:pt x="34" y="637"/>
                </a:cubicBezTo>
                <a:cubicBezTo>
                  <a:pt x="68" y="671"/>
                  <a:pt x="101" y="704"/>
                  <a:pt x="168" y="704"/>
                </a:cubicBezTo>
                <a:lnTo>
                  <a:pt x="234" y="704"/>
                </a:lnTo>
                <a:lnTo>
                  <a:pt x="868" y="271"/>
                </a:lnTo>
                <a:lnTo>
                  <a:pt x="901" y="271"/>
                </a:lnTo>
                <a:cubicBezTo>
                  <a:pt x="968" y="237"/>
                  <a:pt x="968" y="137"/>
                  <a:pt x="935" y="70"/>
                </a:cubicBezTo>
                <a:cubicBezTo>
                  <a:pt x="914" y="29"/>
                  <a:pt x="868"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1"/>
          <p:cNvSpPr/>
          <p:nvPr/>
        </p:nvSpPr>
        <p:spPr>
          <a:xfrm>
            <a:off x="5598551" y="1456586"/>
            <a:ext cx="17406" cy="12987"/>
          </a:xfrm>
          <a:custGeom>
            <a:rect b="b" l="l" r="r" t="t"/>
            <a:pathLst>
              <a:path extrusionOk="0" h="723" w="969">
                <a:moveTo>
                  <a:pt x="828" y="0"/>
                </a:moveTo>
                <a:cubicBezTo>
                  <a:pt x="796" y="0"/>
                  <a:pt x="762" y="9"/>
                  <a:pt x="735" y="22"/>
                </a:cubicBezTo>
                <a:lnTo>
                  <a:pt x="68" y="423"/>
                </a:lnTo>
                <a:cubicBezTo>
                  <a:pt x="1" y="489"/>
                  <a:pt x="1" y="556"/>
                  <a:pt x="34" y="623"/>
                </a:cubicBezTo>
                <a:cubicBezTo>
                  <a:pt x="68" y="690"/>
                  <a:pt x="101" y="723"/>
                  <a:pt x="168" y="723"/>
                </a:cubicBezTo>
                <a:cubicBezTo>
                  <a:pt x="168" y="723"/>
                  <a:pt x="201" y="690"/>
                  <a:pt x="234" y="690"/>
                </a:cubicBezTo>
                <a:lnTo>
                  <a:pt x="868" y="256"/>
                </a:lnTo>
                <a:lnTo>
                  <a:pt x="901" y="256"/>
                </a:lnTo>
                <a:cubicBezTo>
                  <a:pt x="968" y="223"/>
                  <a:pt x="968" y="122"/>
                  <a:pt x="935" y="56"/>
                </a:cubicBezTo>
                <a:cubicBezTo>
                  <a:pt x="915" y="17"/>
                  <a:pt x="873" y="0"/>
                  <a:pt x="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1"/>
          <p:cNvSpPr/>
          <p:nvPr/>
        </p:nvSpPr>
        <p:spPr>
          <a:xfrm>
            <a:off x="5598551" y="1423786"/>
            <a:ext cx="17406" cy="12843"/>
          </a:xfrm>
          <a:custGeom>
            <a:rect b="b" l="l" r="r" t="t"/>
            <a:pathLst>
              <a:path extrusionOk="0" h="715" w="969">
                <a:moveTo>
                  <a:pt x="794" y="1"/>
                </a:moveTo>
                <a:cubicBezTo>
                  <a:pt x="773" y="1"/>
                  <a:pt x="753" y="5"/>
                  <a:pt x="735" y="14"/>
                </a:cubicBezTo>
                <a:lnTo>
                  <a:pt x="68" y="447"/>
                </a:lnTo>
                <a:cubicBezTo>
                  <a:pt x="1" y="481"/>
                  <a:pt x="1" y="581"/>
                  <a:pt x="34" y="648"/>
                </a:cubicBezTo>
                <a:cubicBezTo>
                  <a:pt x="68" y="681"/>
                  <a:pt x="101" y="714"/>
                  <a:pt x="168" y="714"/>
                </a:cubicBezTo>
                <a:cubicBezTo>
                  <a:pt x="168" y="714"/>
                  <a:pt x="201" y="714"/>
                  <a:pt x="234" y="681"/>
                </a:cubicBezTo>
                <a:lnTo>
                  <a:pt x="868" y="281"/>
                </a:lnTo>
                <a:cubicBezTo>
                  <a:pt x="935" y="214"/>
                  <a:pt x="968" y="147"/>
                  <a:pt x="935" y="80"/>
                </a:cubicBezTo>
                <a:cubicBezTo>
                  <a:pt x="910" y="32"/>
                  <a:pt x="850" y="1"/>
                  <a:pt x="7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1"/>
          <p:cNvSpPr/>
          <p:nvPr/>
        </p:nvSpPr>
        <p:spPr>
          <a:xfrm>
            <a:off x="5282487" y="2438655"/>
            <a:ext cx="1761008" cy="1228401"/>
          </a:xfrm>
          <a:custGeom>
            <a:rect b="b" l="l" r="r" t="t"/>
            <a:pathLst>
              <a:path extrusionOk="0" h="68387" w="98038">
                <a:moveTo>
                  <a:pt x="2436" y="1"/>
                </a:moveTo>
                <a:lnTo>
                  <a:pt x="2436" y="1"/>
                </a:lnTo>
                <a:cubicBezTo>
                  <a:pt x="2333" y="68"/>
                  <a:pt x="2239" y="138"/>
                  <a:pt x="2154" y="211"/>
                </a:cubicBezTo>
                <a:lnTo>
                  <a:pt x="2154" y="211"/>
                </a:lnTo>
                <a:cubicBezTo>
                  <a:pt x="2245" y="138"/>
                  <a:pt x="2339" y="68"/>
                  <a:pt x="2436" y="1"/>
                </a:cubicBezTo>
                <a:close/>
                <a:moveTo>
                  <a:pt x="2154" y="211"/>
                </a:moveTo>
                <a:cubicBezTo>
                  <a:pt x="884" y="1221"/>
                  <a:pt x="94" y="2752"/>
                  <a:pt x="1" y="4370"/>
                </a:cubicBezTo>
                <a:lnTo>
                  <a:pt x="1" y="9674"/>
                </a:lnTo>
                <a:cubicBezTo>
                  <a:pt x="101" y="11509"/>
                  <a:pt x="1068" y="13177"/>
                  <a:pt x="2602" y="14177"/>
                </a:cubicBezTo>
                <a:lnTo>
                  <a:pt x="95435" y="67782"/>
                </a:lnTo>
                <a:cubicBezTo>
                  <a:pt x="96179" y="68185"/>
                  <a:pt x="97008" y="68386"/>
                  <a:pt x="97844" y="68386"/>
                </a:cubicBezTo>
                <a:cubicBezTo>
                  <a:pt x="97909" y="68386"/>
                  <a:pt x="97973" y="68385"/>
                  <a:pt x="98037" y="68383"/>
                </a:cubicBezTo>
                <a:lnTo>
                  <a:pt x="98037" y="57075"/>
                </a:lnTo>
                <a:cubicBezTo>
                  <a:pt x="97981" y="57077"/>
                  <a:pt x="97924" y="57078"/>
                  <a:pt x="97867" y="57078"/>
                </a:cubicBezTo>
                <a:cubicBezTo>
                  <a:pt x="97024" y="57078"/>
                  <a:pt x="96186" y="56847"/>
                  <a:pt x="95435" y="56441"/>
                </a:cubicBezTo>
                <a:lnTo>
                  <a:pt x="2636" y="2869"/>
                </a:lnTo>
                <a:cubicBezTo>
                  <a:pt x="1348" y="2134"/>
                  <a:pt x="1188" y="1032"/>
                  <a:pt x="2154" y="2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1"/>
          <p:cNvSpPr/>
          <p:nvPr/>
        </p:nvSpPr>
        <p:spPr>
          <a:xfrm>
            <a:off x="5984731" y="2856876"/>
            <a:ext cx="21591" cy="367926"/>
          </a:xfrm>
          <a:custGeom>
            <a:rect b="b" l="l" r="r" t="t"/>
            <a:pathLst>
              <a:path extrusionOk="0" h="20483" w="1202">
                <a:moveTo>
                  <a:pt x="0" y="1"/>
                </a:moveTo>
                <a:lnTo>
                  <a:pt x="0" y="19815"/>
                </a:lnTo>
                <a:lnTo>
                  <a:pt x="1201" y="20482"/>
                </a:lnTo>
                <a:lnTo>
                  <a:pt x="1201" y="70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1"/>
          <p:cNvSpPr/>
          <p:nvPr/>
        </p:nvSpPr>
        <p:spPr>
          <a:xfrm>
            <a:off x="5984731" y="2179815"/>
            <a:ext cx="1186980" cy="689670"/>
          </a:xfrm>
          <a:custGeom>
            <a:rect b="b" l="l" r="r" t="t"/>
            <a:pathLst>
              <a:path extrusionOk="0" h="38395" w="66081">
                <a:moveTo>
                  <a:pt x="64780" y="0"/>
                </a:moveTo>
                <a:lnTo>
                  <a:pt x="44198" y="11975"/>
                </a:lnTo>
                <a:cubicBezTo>
                  <a:pt x="43907" y="11944"/>
                  <a:pt x="43607" y="11929"/>
                  <a:pt x="43300" y="11929"/>
                </a:cubicBezTo>
                <a:cubicBezTo>
                  <a:pt x="35051" y="11929"/>
                  <a:pt x="21275" y="22821"/>
                  <a:pt x="17513" y="27420"/>
                </a:cubicBezTo>
                <a:lnTo>
                  <a:pt x="0" y="37694"/>
                </a:lnTo>
                <a:lnTo>
                  <a:pt x="1201" y="38394"/>
                </a:lnTo>
                <a:lnTo>
                  <a:pt x="18780" y="28087"/>
                </a:lnTo>
                <a:cubicBezTo>
                  <a:pt x="25752" y="20582"/>
                  <a:pt x="37460" y="13076"/>
                  <a:pt x="45566" y="12676"/>
                </a:cubicBezTo>
                <a:lnTo>
                  <a:pt x="66081" y="734"/>
                </a:lnTo>
                <a:lnTo>
                  <a:pt x="64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6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537" name="Google Shape;537;p62"/>
          <p:cNvSpPr/>
          <p:nvPr/>
        </p:nvSpPr>
        <p:spPr>
          <a:xfrm>
            <a:off x="2944084" y="812078"/>
            <a:ext cx="3501300" cy="3501300"/>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62"/>
          <p:cNvGrpSpPr/>
          <p:nvPr/>
        </p:nvGrpSpPr>
        <p:grpSpPr>
          <a:xfrm>
            <a:off x="3611776" y="414352"/>
            <a:ext cx="2166000" cy="2166000"/>
            <a:chOff x="3611776" y="414352"/>
            <a:chExt cx="2166000" cy="2166000"/>
          </a:xfrm>
        </p:grpSpPr>
        <p:sp>
          <p:nvSpPr>
            <p:cNvPr id="539" name="Google Shape;539;p62"/>
            <p:cNvSpPr/>
            <p:nvPr/>
          </p:nvSpPr>
          <p:spPr>
            <a:xfrm>
              <a:off x="3611776" y="414352"/>
              <a:ext cx="2166000" cy="2166000"/>
            </a:xfrm>
            <a:prstGeom prst="ellipse">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2"/>
            <p:cNvSpPr txBox="1"/>
            <p:nvPr/>
          </p:nvSpPr>
          <p:spPr>
            <a:xfrm>
              <a:off x="3967546" y="1027503"/>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Oswald"/>
                  <a:ea typeface="Oswald"/>
                  <a:cs typeface="Oswald"/>
                  <a:sym typeface="Oswald"/>
                </a:rPr>
                <a:t>Helps the user to maintain good mental health.</a:t>
              </a:r>
              <a:endParaRPr sz="1500">
                <a:solidFill>
                  <a:srgbClr val="FFFFFF"/>
                </a:solidFill>
                <a:latin typeface="Oswald"/>
                <a:ea typeface="Oswald"/>
                <a:cs typeface="Oswald"/>
                <a:sym typeface="Oswald"/>
              </a:endParaRPr>
            </a:p>
          </p:txBody>
        </p:sp>
      </p:grpSp>
      <p:grpSp>
        <p:nvGrpSpPr>
          <p:cNvPr id="541" name="Google Shape;541;p62"/>
          <p:cNvGrpSpPr/>
          <p:nvPr/>
        </p:nvGrpSpPr>
        <p:grpSpPr>
          <a:xfrm>
            <a:off x="4562258" y="2032864"/>
            <a:ext cx="2166000" cy="2166000"/>
            <a:chOff x="4562258" y="2032864"/>
            <a:chExt cx="2166000" cy="2166000"/>
          </a:xfrm>
        </p:grpSpPr>
        <p:sp>
          <p:nvSpPr>
            <p:cNvPr id="542" name="Google Shape;542;p62"/>
            <p:cNvSpPr/>
            <p:nvPr/>
          </p:nvSpPr>
          <p:spPr>
            <a:xfrm>
              <a:off x="4562258" y="2032864"/>
              <a:ext cx="2166000" cy="2166000"/>
            </a:xfrm>
            <a:prstGeom prst="ellips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2"/>
            <p:cNvSpPr txBox="1"/>
            <p:nvPr/>
          </p:nvSpPr>
          <p:spPr>
            <a:xfrm>
              <a:off x="5155821" y="2764428"/>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Oswald"/>
                  <a:ea typeface="Oswald"/>
                  <a:cs typeface="Oswald"/>
                  <a:sym typeface="Oswald"/>
                </a:rPr>
                <a:t>Provides helplines to share and cure their issues.</a:t>
              </a:r>
              <a:endParaRPr sz="1500">
                <a:solidFill>
                  <a:srgbClr val="FFFFFF"/>
                </a:solidFill>
                <a:latin typeface="Oswald"/>
                <a:ea typeface="Oswald"/>
                <a:cs typeface="Oswald"/>
                <a:sym typeface="Oswald"/>
              </a:endParaRPr>
            </a:p>
          </p:txBody>
        </p:sp>
      </p:grpSp>
      <p:grpSp>
        <p:nvGrpSpPr>
          <p:cNvPr id="544" name="Google Shape;544;p62"/>
          <p:cNvGrpSpPr/>
          <p:nvPr/>
        </p:nvGrpSpPr>
        <p:grpSpPr>
          <a:xfrm>
            <a:off x="2702876" y="2032864"/>
            <a:ext cx="2166000" cy="2166000"/>
            <a:chOff x="2702876" y="2032864"/>
            <a:chExt cx="2166000" cy="2166000"/>
          </a:xfrm>
        </p:grpSpPr>
        <p:sp>
          <p:nvSpPr>
            <p:cNvPr id="545" name="Google Shape;545;p62"/>
            <p:cNvSpPr/>
            <p:nvPr/>
          </p:nvSpPr>
          <p:spPr>
            <a:xfrm>
              <a:off x="2702876" y="2032864"/>
              <a:ext cx="2166000" cy="21660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2"/>
            <p:cNvSpPr txBox="1"/>
            <p:nvPr/>
          </p:nvSpPr>
          <p:spPr>
            <a:xfrm>
              <a:off x="2763850" y="2834725"/>
              <a:ext cx="15876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Oswald"/>
                  <a:ea typeface="Oswald"/>
                  <a:cs typeface="Oswald"/>
                  <a:sym typeface="Oswald"/>
                </a:rPr>
                <a:t>Gives primary guidance, solutions and mental health tests</a:t>
              </a:r>
              <a:r>
                <a:rPr lang="en" sz="1500">
                  <a:solidFill>
                    <a:srgbClr val="FFFFFF"/>
                  </a:solidFill>
                  <a:latin typeface="Oswald"/>
                  <a:ea typeface="Oswald"/>
                  <a:cs typeface="Oswald"/>
                  <a:sym typeface="Oswald"/>
                </a:rPr>
                <a:t>.</a:t>
              </a:r>
              <a:endParaRPr sz="1500">
                <a:solidFill>
                  <a:srgbClr val="FFFFFF"/>
                </a:solidFill>
                <a:latin typeface="Oswald"/>
                <a:ea typeface="Oswald"/>
                <a:cs typeface="Oswald"/>
                <a:sym typeface="Oswald"/>
              </a:endParaRPr>
            </a:p>
          </p:txBody>
        </p:sp>
      </p:grpSp>
      <p:sp>
        <p:nvSpPr>
          <p:cNvPr id="547" name="Google Shape;547;p62"/>
          <p:cNvSpPr/>
          <p:nvPr/>
        </p:nvSpPr>
        <p:spPr>
          <a:xfrm>
            <a:off x="4084680" y="1946241"/>
            <a:ext cx="1225800" cy="1225800"/>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2"/>
          <p:cNvSpPr txBox="1"/>
          <p:nvPr/>
        </p:nvSpPr>
        <p:spPr>
          <a:xfrm>
            <a:off x="4275925" y="2330075"/>
            <a:ext cx="879900" cy="4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latin typeface="Oswald"/>
                <a:ea typeface="Oswald"/>
                <a:cs typeface="Oswald"/>
                <a:sym typeface="Oswald"/>
              </a:rPr>
              <a:t>MOTO</a:t>
            </a:r>
            <a:endParaRPr b="1" sz="210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3"/>
          <p:cNvSpPr txBox="1"/>
          <p:nvPr>
            <p:ph type="title"/>
          </p:nvPr>
        </p:nvSpPr>
        <p:spPr>
          <a:xfrm>
            <a:off x="2608950" y="1069910"/>
            <a:ext cx="3926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PROBLEM STATEMENT</a:t>
            </a:r>
            <a:endParaRPr sz="3100"/>
          </a:p>
        </p:txBody>
      </p:sp>
      <p:sp>
        <p:nvSpPr>
          <p:cNvPr id="554" name="Google Shape;554;p63"/>
          <p:cNvSpPr txBox="1"/>
          <p:nvPr>
            <p:ph idx="4294967295" type="body"/>
          </p:nvPr>
        </p:nvSpPr>
        <p:spPr>
          <a:xfrm>
            <a:off x="1700625" y="2419350"/>
            <a:ext cx="5829000" cy="23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BeeZee"/>
                <a:ea typeface="ABeeZee"/>
                <a:cs typeface="ABeeZee"/>
                <a:sym typeface="ABeeZee"/>
              </a:rPr>
              <a:t>Mental health is a rising yet sensitive issue which needs to be tackled in the right ways. Not everyone can afford medical appointments in the hospital and thus, the need of an economical personal medical health companion arises. </a:t>
            </a:r>
            <a:endParaRPr b="1">
              <a:latin typeface="ABeeZee"/>
              <a:ea typeface="ABeeZee"/>
              <a:cs typeface="ABeeZee"/>
              <a:sym typeface="ABeeZee"/>
            </a:endParaRPr>
          </a:p>
        </p:txBody>
      </p:sp>
      <p:sp>
        <p:nvSpPr>
          <p:cNvPr id="555" name="Google Shape;555;p63"/>
          <p:cNvSpPr txBox="1"/>
          <p:nvPr>
            <p:ph idx="4294967295" type="title"/>
          </p:nvPr>
        </p:nvSpPr>
        <p:spPr>
          <a:xfrm>
            <a:off x="2920975" y="911050"/>
            <a:ext cx="1281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a:p>
            <a:pPr indent="0" lvl="0" marL="0" rtl="0" algn="ctr">
              <a:spcBef>
                <a:spcPts val="0"/>
              </a:spcBef>
              <a:spcAft>
                <a:spcPts val="0"/>
              </a:spcAft>
              <a:buNone/>
            </a:pPr>
            <a:r>
              <a:t/>
            </a:r>
            <a:endParaRPr/>
          </a:p>
        </p:txBody>
      </p:sp>
      <p:sp>
        <p:nvSpPr>
          <p:cNvPr id="556" name="Google Shape;556;p63"/>
          <p:cNvSpPr txBox="1"/>
          <p:nvPr>
            <p:ph idx="1" type="subTitle"/>
          </p:nvPr>
        </p:nvSpPr>
        <p:spPr>
          <a:xfrm>
            <a:off x="3168851" y="3644550"/>
            <a:ext cx="3136200" cy="19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64"/>
          <p:cNvGrpSpPr/>
          <p:nvPr/>
        </p:nvGrpSpPr>
        <p:grpSpPr>
          <a:xfrm>
            <a:off x="2098687" y="874967"/>
            <a:ext cx="5032014" cy="2822027"/>
            <a:chOff x="238125" y="1085750"/>
            <a:chExt cx="7132550" cy="3522250"/>
          </a:xfrm>
        </p:grpSpPr>
        <p:sp>
          <p:nvSpPr>
            <p:cNvPr id="562" name="Google Shape;562;p64"/>
            <p:cNvSpPr/>
            <p:nvPr/>
          </p:nvSpPr>
          <p:spPr>
            <a:xfrm>
              <a:off x="3752700" y="2444300"/>
              <a:ext cx="29550" cy="37250"/>
            </a:xfrm>
            <a:custGeom>
              <a:rect b="b" l="l" r="r" t="t"/>
              <a:pathLst>
                <a:path extrusionOk="0" h="1490" w="1182">
                  <a:moveTo>
                    <a:pt x="898" y="1"/>
                  </a:moveTo>
                  <a:lnTo>
                    <a:pt x="898" y="1"/>
                  </a:lnTo>
                  <a:cubicBezTo>
                    <a:pt x="898" y="1"/>
                    <a:pt x="591" y="308"/>
                    <a:pt x="307" y="308"/>
                  </a:cubicBezTo>
                  <a:cubicBezTo>
                    <a:pt x="0" y="591"/>
                    <a:pt x="307" y="1489"/>
                    <a:pt x="591" y="1489"/>
                  </a:cubicBezTo>
                  <a:cubicBezTo>
                    <a:pt x="1181" y="1489"/>
                    <a:pt x="898" y="1"/>
                    <a:pt x="898"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4"/>
            <p:cNvSpPr/>
            <p:nvPr/>
          </p:nvSpPr>
          <p:spPr>
            <a:xfrm>
              <a:off x="2098775" y="2954075"/>
              <a:ext cx="118150" cy="47225"/>
            </a:xfrm>
            <a:custGeom>
              <a:rect b="b" l="l" r="r" t="t"/>
              <a:pathLst>
                <a:path extrusionOk="0" h="1889" w="4726">
                  <a:moveTo>
                    <a:pt x="898" y="0"/>
                  </a:moveTo>
                  <a:cubicBezTo>
                    <a:pt x="591" y="284"/>
                    <a:pt x="1489" y="874"/>
                    <a:pt x="1489" y="1181"/>
                  </a:cubicBezTo>
                  <a:cubicBezTo>
                    <a:pt x="1489" y="1323"/>
                    <a:pt x="1117" y="1323"/>
                    <a:pt x="745" y="1323"/>
                  </a:cubicBezTo>
                  <a:cubicBezTo>
                    <a:pt x="373" y="1323"/>
                    <a:pt x="0" y="1323"/>
                    <a:pt x="0" y="1465"/>
                  </a:cubicBezTo>
                  <a:cubicBezTo>
                    <a:pt x="0" y="1465"/>
                    <a:pt x="591" y="1772"/>
                    <a:pt x="898" y="1772"/>
                  </a:cubicBezTo>
                  <a:cubicBezTo>
                    <a:pt x="1095" y="1670"/>
                    <a:pt x="1258" y="1636"/>
                    <a:pt x="1399" y="1636"/>
                  </a:cubicBezTo>
                  <a:cubicBezTo>
                    <a:pt x="1681" y="1636"/>
                    <a:pt x="1875" y="1772"/>
                    <a:pt x="2080" y="1772"/>
                  </a:cubicBezTo>
                  <a:cubicBezTo>
                    <a:pt x="2162" y="1854"/>
                    <a:pt x="2220" y="1889"/>
                    <a:pt x="2284" y="1889"/>
                  </a:cubicBezTo>
                  <a:cubicBezTo>
                    <a:pt x="2439" y="1889"/>
                    <a:pt x="2624" y="1683"/>
                    <a:pt x="3261" y="1465"/>
                  </a:cubicBezTo>
                  <a:cubicBezTo>
                    <a:pt x="3390" y="1403"/>
                    <a:pt x="3532" y="1383"/>
                    <a:pt x="3676" y="1383"/>
                  </a:cubicBezTo>
                  <a:cubicBezTo>
                    <a:pt x="3949" y="1383"/>
                    <a:pt x="4228" y="1456"/>
                    <a:pt x="4429" y="1456"/>
                  </a:cubicBezTo>
                  <a:cubicBezTo>
                    <a:pt x="4608" y="1456"/>
                    <a:pt x="4726" y="1399"/>
                    <a:pt x="4726" y="1181"/>
                  </a:cubicBezTo>
                  <a:cubicBezTo>
                    <a:pt x="4726" y="591"/>
                    <a:pt x="2954" y="284"/>
                    <a:pt x="2670" y="284"/>
                  </a:cubicBezTo>
                  <a:lnTo>
                    <a:pt x="2363" y="284"/>
                  </a:lnTo>
                  <a:cubicBezTo>
                    <a:pt x="1772" y="284"/>
                    <a:pt x="1182" y="0"/>
                    <a:pt x="898"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4"/>
            <p:cNvSpPr/>
            <p:nvPr/>
          </p:nvSpPr>
          <p:spPr>
            <a:xfrm>
              <a:off x="238125" y="1506900"/>
              <a:ext cx="2658100" cy="3101100"/>
            </a:xfrm>
            <a:custGeom>
              <a:rect b="b" l="l" r="r" t="t"/>
              <a:pathLst>
                <a:path extrusionOk="0" h="124044" w="106324">
                  <a:moveTo>
                    <a:pt x="85649" y="33669"/>
                  </a:moveTo>
                  <a:cubicBezTo>
                    <a:pt x="85649" y="33710"/>
                    <a:pt x="85649" y="33751"/>
                    <a:pt x="85650" y="33792"/>
                  </a:cubicBezTo>
                  <a:lnTo>
                    <a:pt x="85650" y="33792"/>
                  </a:lnTo>
                  <a:cubicBezTo>
                    <a:pt x="85743" y="33728"/>
                    <a:pt x="85790" y="33669"/>
                    <a:pt x="85649" y="33669"/>
                  </a:cubicBezTo>
                  <a:close/>
                  <a:moveTo>
                    <a:pt x="59659" y="0"/>
                  </a:moveTo>
                  <a:cubicBezTo>
                    <a:pt x="59069" y="0"/>
                    <a:pt x="57887" y="284"/>
                    <a:pt x="57887" y="284"/>
                  </a:cubicBezTo>
                  <a:cubicBezTo>
                    <a:pt x="57604" y="591"/>
                    <a:pt x="58194" y="591"/>
                    <a:pt x="58194" y="874"/>
                  </a:cubicBezTo>
                  <a:cubicBezTo>
                    <a:pt x="57887" y="874"/>
                    <a:pt x="57604" y="591"/>
                    <a:pt x="57604" y="591"/>
                  </a:cubicBezTo>
                  <a:cubicBezTo>
                    <a:pt x="57296" y="874"/>
                    <a:pt x="57604" y="874"/>
                    <a:pt x="57604" y="1772"/>
                  </a:cubicBezTo>
                  <a:cubicBezTo>
                    <a:pt x="57604" y="2363"/>
                    <a:pt x="57604" y="2363"/>
                    <a:pt x="57887" y="2647"/>
                  </a:cubicBezTo>
                  <a:cubicBezTo>
                    <a:pt x="58194" y="2647"/>
                    <a:pt x="57887" y="2954"/>
                    <a:pt x="57887" y="3544"/>
                  </a:cubicBezTo>
                  <a:cubicBezTo>
                    <a:pt x="57887" y="3828"/>
                    <a:pt x="57604" y="3828"/>
                    <a:pt x="57604" y="3828"/>
                  </a:cubicBezTo>
                  <a:cubicBezTo>
                    <a:pt x="57296" y="3828"/>
                    <a:pt x="57887" y="4135"/>
                    <a:pt x="57887" y="4419"/>
                  </a:cubicBezTo>
                  <a:cubicBezTo>
                    <a:pt x="57825" y="4485"/>
                    <a:pt x="57762" y="4510"/>
                    <a:pt x="57699" y="4510"/>
                  </a:cubicBezTo>
                  <a:cubicBezTo>
                    <a:pt x="57531" y="4510"/>
                    <a:pt x="57358" y="4339"/>
                    <a:pt x="57190" y="4339"/>
                  </a:cubicBezTo>
                  <a:cubicBezTo>
                    <a:pt x="57130" y="4339"/>
                    <a:pt x="57071" y="4361"/>
                    <a:pt x="57013" y="4419"/>
                  </a:cubicBezTo>
                  <a:cubicBezTo>
                    <a:pt x="57013" y="4419"/>
                    <a:pt x="56706" y="5009"/>
                    <a:pt x="57013" y="5009"/>
                  </a:cubicBezTo>
                  <a:cubicBezTo>
                    <a:pt x="57296" y="5316"/>
                    <a:pt x="57296" y="5316"/>
                    <a:pt x="57013" y="5600"/>
                  </a:cubicBezTo>
                  <a:cubicBezTo>
                    <a:pt x="57013" y="5907"/>
                    <a:pt x="56706" y="6191"/>
                    <a:pt x="57296" y="6498"/>
                  </a:cubicBezTo>
                  <a:cubicBezTo>
                    <a:pt x="57604" y="6781"/>
                    <a:pt x="58478" y="6781"/>
                    <a:pt x="58785" y="7088"/>
                  </a:cubicBezTo>
                  <a:cubicBezTo>
                    <a:pt x="58927" y="7230"/>
                    <a:pt x="58850" y="7230"/>
                    <a:pt x="58776" y="7230"/>
                  </a:cubicBezTo>
                  <a:cubicBezTo>
                    <a:pt x="58702" y="7230"/>
                    <a:pt x="58631" y="7230"/>
                    <a:pt x="58785" y="7372"/>
                  </a:cubicBezTo>
                  <a:cubicBezTo>
                    <a:pt x="58785" y="7679"/>
                    <a:pt x="58478" y="7679"/>
                    <a:pt x="58478" y="7963"/>
                  </a:cubicBezTo>
                  <a:cubicBezTo>
                    <a:pt x="58478" y="8091"/>
                    <a:pt x="58532" y="8166"/>
                    <a:pt x="58594" y="8166"/>
                  </a:cubicBezTo>
                  <a:cubicBezTo>
                    <a:pt x="58681" y="8166"/>
                    <a:pt x="58785" y="8022"/>
                    <a:pt x="58785" y="7679"/>
                  </a:cubicBezTo>
                  <a:cubicBezTo>
                    <a:pt x="58841" y="7619"/>
                    <a:pt x="58897" y="7593"/>
                    <a:pt x="58952" y="7593"/>
                  </a:cubicBezTo>
                  <a:cubicBezTo>
                    <a:pt x="59177" y="7593"/>
                    <a:pt x="59376" y="8023"/>
                    <a:pt x="59376" y="8270"/>
                  </a:cubicBezTo>
                  <a:cubicBezTo>
                    <a:pt x="59222" y="8412"/>
                    <a:pt x="59074" y="8412"/>
                    <a:pt x="58965" y="8412"/>
                  </a:cubicBezTo>
                  <a:cubicBezTo>
                    <a:pt x="58856" y="8412"/>
                    <a:pt x="58785" y="8412"/>
                    <a:pt x="58785" y="8553"/>
                  </a:cubicBezTo>
                  <a:cubicBezTo>
                    <a:pt x="58604" y="8902"/>
                    <a:pt x="58430" y="9045"/>
                    <a:pt x="58256" y="9045"/>
                  </a:cubicBezTo>
                  <a:cubicBezTo>
                    <a:pt x="58135" y="9045"/>
                    <a:pt x="58013" y="8977"/>
                    <a:pt x="57887" y="8860"/>
                  </a:cubicBezTo>
                  <a:cubicBezTo>
                    <a:pt x="57604" y="8860"/>
                    <a:pt x="57887" y="9451"/>
                    <a:pt x="57887" y="9735"/>
                  </a:cubicBezTo>
                  <a:cubicBezTo>
                    <a:pt x="58194" y="10042"/>
                    <a:pt x="57887" y="10042"/>
                    <a:pt x="57604" y="10042"/>
                  </a:cubicBezTo>
                  <a:cubicBezTo>
                    <a:pt x="57013" y="10042"/>
                    <a:pt x="57013" y="9735"/>
                    <a:pt x="57013" y="9451"/>
                  </a:cubicBezTo>
                  <a:cubicBezTo>
                    <a:pt x="57296" y="9144"/>
                    <a:pt x="57296" y="8860"/>
                    <a:pt x="57296" y="8860"/>
                  </a:cubicBezTo>
                  <a:cubicBezTo>
                    <a:pt x="57013" y="8860"/>
                    <a:pt x="56422" y="8860"/>
                    <a:pt x="56115" y="8553"/>
                  </a:cubicBezTo>
                  <a:cubicBezTo>
                    <a:pt x="56115" y="8412"/>
                    <a:pt x="56192" y="8341"/>
                    <a:pt x="56304" y="8341"/>
                  </a:cubicBezTo>
                  <a:cubicBezTo>
                    <a:pt x="56416" y="8341"/>
                    <a:pt x="56564" y="8412"/>
                    <a:pt x="56706" y="8553"/>
                  </a:cubicBezTo>
                  <a:cubicBezTo>
                    <a:pt x="57296" y="8553"/>
                    <a:pt x="57013" y="8270"/>
                    <a:pt x="57296" y="8270"/>
                  </a:cubicBezTo>
                  <a:cubicBezTo>
                    <a:pt x="57604" y="8270"/>
                    <a:pt x="57887" y="8270"/>
                    <a:pt x="58194" y="7963"/>
                  </a:cubicBezTo>
                  <a:cubicBezTo>
                    <a:pt x="58478" y="7679"/>
                    <a:pt x="57887" y="7372"/>
                    <a:pt x="57604" y="7372"/>
                  </a:cubicBezTo>
                  <a:cubicBezTo>
                    <a:pt x="57604" y="7372"/>
                    <a:pt x="57341" y="7508"/>
                    <a:pt x="57166" y="7508"/>
                  </a:cubicBezTo>
                  <a:cubicBezTo>
                    <a:pt x="57079" y="7508"/>
                    <a:pt x="57013" y="7474"/>
                    <a:pt x="57013" y="7372"/>
                  </a:cubicBezTo>
                  <a:cubicBezTo>
                    <a:pt x="57013" y="7230"/>
                    <a:pt x="57161" y="7230"/>
                    <a:pt x="57344" y="7230"/>
                  </a:cubicBezTo>
                  <a:cubicBezTo>
                    <a:pt x="57527" y="7230"/>
                    <a:pt x="57745" y="7230"/>
                    <a:pt x="57887" y="7088"/>
                  </a:cubicBezTo>
                  <a:cubicBezTo>
                    <a:pt x="57887" y="7088"/>
                    <a:pt x="57604" y="6781"/>
                    <a:pt x="57296" y="6781"/>
                  </a:cubicBezTo>
                  <a:cubicBezTo>
                    <a:pt x="57155" y="6935"/>
                    <a:pt x="57007" y="7012"/>
                    <a:pt x="56859" y="7012"/>
                  </a:cubicBezTo>
                  <a:cubicBezTo>
                    <a:pt x="56712" y="7012"/>
                    <a:pt x="56564" y="6935"/>
                    <a:pt x="56422" y="6781"/>
                  </a:cubicBezTo>
                  <a:cubicBezTo>
                    <a:pt x="56244" y="6617"/>
                    <a:pt x="55970" y="6444"/>
                    <a:pt x="55771" y="6444"/>
                  </a:cubicBezTo>
                  <a:cubicBezTo>
                    <a:pt x="55628" y="6444"/>
                    <a:pt x="55524" y="6534"/>
                    <a:pt x="55524" y="6781"/>
                  </a:cubicBezTo>
                  <a:cubicBezTo>
                    <a:pt x="55356" y="7314"/>
                    <a:pt x="55179" y="7423"/>
                    <a:pt x="55004" y="7423"/>
                  </a:cubicBezTo>
                  <a:cubicBezTo>
                    <a:pt x="54884" y="7423"/>
                    <a:pt x="54765" y="7372"/>
                    <a:pt x="54650" y="7372"/>
                  </a:cubicBezTo>
                  <a:cubicBezTo>
                    <a:pt x="54343" y="7679"/>
                    <a:pt x="54934" y="7963"/>
                    <a:pt x="55241" y="7963"/>
                  </a:cubicBezTo>
                  <a:cubicBezTo>
                    <a:pt x="55832" y="7963"/>
                    <a:pt x="56115" y="8270"/>
                    <a:pt x="56115" y="8270"/>
                  </a:cubicBezTo>
                  <a:cubicBezTo>
                    <a:pt x="55832" y="8270"/>
                    <a:pt x="55832" y="8553"/>
                    <a:pt x="55524" y="8553"/>
                  </a:cubicBezTo>
                  <a:cubicBezTo>
                    <a:pt x="55241" y="8553"/>
                    <a:pt x="55241" y="8553"/>
                    <a:pt x="55241" y="8860"/>
                  </a:cubicBezTo>
                  <a:cubicBezTo>
                    <a:pt x="55524" y="8860"/>
                    <a:pt x="55241" y="9144"/>
                    <a:pt x="55241" y="9144"/>
                  </a:cubicBezTo>
                  <a:cubicBezTo>
                    <a:pt x="55241" y="9246"/>
                    <a:pt x="55207" y="9281"/>
                    <a:pt x="55151" y="9281"/>
                  </a:cubicBezTo>
                  <a:cubicBezTo>
                    <a:pt x="55039" y="9281"/>
                    <a:pt x="54839" y="9144"/>
                    <a:pt x="54650" y="9144"/>
                  </a:cubicBezTo>
                  <a:cubicBezTo>
                    <a:pt x="54060" y="9144"/>
                    <a:pt x="53469" y="9451"/>
                    <a:pt x="52878" y="9451"/>
                  </a:cubicBezTo>
                  <a:cubicBezTo>
                    <a:pt x="52571" y="9451"/>
                    <a:pt x="51980" y="9451"/>
                    <a:pt x="51697" y="9144"/>
                  </a:cubicBezTo>
                  <a:cubicBezTo>
                    <a:pt x="51390" y="8860"/>
                    <a:pt x="51106" y="8860"/>
                    <a:pt x="50799" y="8860"/>
                  </a:cubicBezTo>
                  <a:cubicBezTo>
                    <a:pt x="50515" y="8860"/>
                    <a:pt x="50515" y="8553"/>
                    <a:pt x="50208" y="8553"/>
                  </a:cubicBezTo>
                  <a:cubicBezTo>
                    <a:pt x="49618" y="8553"/>
                    <a:pt x="49925" y="8270"/>
                    <a:pt x="49618" y="7963"/>
                  </a:cubicBezTo>
                  <a:cubicBezTo>
                    <a:pt x="49618" y="7821"/>
                    <a:pt x="49399" y="7750"/>
                    <a:pt x="49142" y="7750"/>
                  </a:cubicBezTo>
                  <a:cubicBezTo>
                    <a:pt x="48885" y="7750"/>
                    <a:pt x="48590" y="7821"/>
                    <a:pt x="48436" y="7963"/>
                  </a:cubicBezTo>
                  <a:cubicBezTo>
                    <a:pt x="48153" y="8270"/>
                    <a:pt x="47562" y="8270"/>
                    <a:pt x="47255" y="8553"/>
                  </a:cubicBezTo>
                  <a:cubicBezTo>
                    <a:pt x="47255" y="8860"/>
                    <a:pt x="47562" y="8860"/>
                    <a:pt x="47562" y="8860"/>
                  </a:cubicBezTo>
                  <a:cubicBezTo>
                    <a:pt x="47846" y="8860"/>
                    <a:pt x="47846" y="8553"/>
                    <a:pt x="48436" y="8553"/>
                  </a:cubicBezTo>
                  <a:cubicBezTo>
                    <a:pt x="48680" y="8553"/>
                    <a:pt x="49102" y="8181"/>
                    <a:pt x="49266" y="8181"/>
                  </a:cubicBezTo>
                  <a:cubicBezTo>
                    <a:pt x="49309" y="8181"/>
                    <a:pt x="49334" y="8206"/>
                    <a:pt x="49334" y="8270"/>
                  </a:cubicBezTo>
                  <a:cubicBezTo>
                    <a:pt x="49618" y="8553"/>
                    <a:pt x="48743" y="8860"/>
                    <a:pt x="48153" y="9144"/>
                  </a:cubicBezTo>
                  <a:cubicBezTo>
                    <a:pt x="47562" y="9144"/>
                    <a:pt x="47846" y="9451"/>
                    <a:pt x="48153" y="10042"/>
                  </a:cubicBezTo>
                  <a:cubicBezTo>
                    <a:pt x="48743" y="10633"/>
                    <a:pt x="48153" y="10325"/>
                    <a:pt x="48153" y="10633"/>
                  </a:cubicBezTo>
                  <a:cubicBezTo>
                    <a:pt x="48153" y="10715"/>
                    <a:pt x="48077" y="10749"/>
                    <a:pt x="47977" y="10749"/>
                  </a:cubicBezTo>
                  <a:cubicBezTo>
                    <a:pt x="47733" y="10749"/>
                    <a:pt x="47344" y="10543"/>
                    <a:pt x="47562" y="10325"/>
                  </a:cubicBezTo>
                  <a:cubicBezTo>
                    <a:pt x="47846" y="10325"/>
                    <a:pt x="47846" y="10042"/>
                    <a:pt x="47562" y="9735"/>
                  </a:cubicBezTo>
                  <a:lnTo>
                    <a:pt x="46971" y="9735"/>
                  </a:lnTo>
                  <a:cubicBezTo>
                    <a:pt x="46971" y="9593"/>
                    <a:pt x="46895" y="9593"/>
                    <a:pt x="46818" y="9593"/>
                  </a:cubicBezTo>
                  <a:cubicBezTo>
                    <a:pt x="46741" y="9593"/>
                    <a:pt x="46664" y="9593"/>
                    <a:pt x="46664" y="9451"/>
                  </a:cubicBezTo>
                  <a:cubicBezTo>
                    <a:pt x="46381" y="9144"/>
                    <a:pt x="46073" y="9144"/>
                    <a:pt x="45790" y="9144"/>
                  </a:cubicBezTo>
                  <a:cubicBezTo>
                    <a:pt x="45483" y="9451"/>
                    <a:pt x="45199" y="9451"/>
                    <a:pt x="44301" y="9451"/>
                  </a:cubicBezTo>
                  <a:cubicBezTo>
                    <a:pt x="44105" y="9546"/>
                    <a:pt x="43810" y="9577"/>
                    <a:pt x="43495" y="9577"/>
                  </a:cubicBezTo>
                  <a:cubicBezTo>
                    <a:pt x="42863" y="9577"/>
                    <a:pt x="42143" y="9451"/>
                    <a:pt x="41939" y="9451"/>
                  </a:cubicBezTo>
                  <a:cubicBezTo>
                    <a:pt x="41711" y="9204"/>
                    <a:pt x="42231" y="8774"/>
                    <a:pt x="42603" y="8774"/>
                  </a:cubicBezTo>
                  <a:cubicBezTo>
                    <a:pt x="42694" y="8774"/>
                    <a:pt x="42776" y="8800"/>
                    <a:pt x="42837" y="8860"/>
                  </a:cubicBezTo>
                  <a:cubicBezTo>
                    <a:pt x="43120" y="8860"/>
                    <a:pt x="43120" y="8553"/>
                    <a:pt x="42529" y="8270"/>
                  </a:cubicBezTo>
                  <a:cubicBezTo>
                    <a:pt x="42246" y="7679"/>
                    <a:pt x="41348" y="7679"/>
                    <a:pt x="41348" y="7679"/>
                  </a:cubicBezTo>
                  <a:cubicBezTo>
                    <a:pt x="41348" y="7821"/>
                    <a:pt x="41200" y="7892"/>
                    <a:pt x="40979" y="7892"/>
                  </a:cubicBezTo>
                  <a:cubicBezTo>
                    <a:pt x="40757" y="7892"/>
                    <a:pt x="40462" y="7821"/>
                    <a:pt x="40167" y="7679"/>
                  </a:cubicBezTo>
                  <a:cubicBezTo>
                    <a:pt x="39576" y="7679"/>
                    <a:pt x="39576" y="7372"/>
                    <a:pt x="38985" y="7372"/>
                  </a:cubicBezTo>
                  <a:cubicBezTo>
                    <a:pt x="38702" y="7372"/>
                    <a:pt x="38111" y="7088"/>
                    <a:pt x="37520" y="6781"/>
                  </a:cubicBezTo>
                  <a:cubicBezTo>
                    <a:pt x="37225" y="6640"/>
                    <a:pt x="36782" y="6569"/>
                    <a:pt x="36413" y="6569"/>
                  </a:cubicBezTo>
                  <a:cubicBezTo>
                    <a:pt x="36044" y="6569"/>
                    <a:pt x="35748" y="6640"/>
                    <a:pt x="35748" y="6781"/>
                  </a:cubicBezTo>
                  <a:cubicBezTo>
                    <a:pt x="35441" y="7088"/>
                    <a:pt x="35158" y="7088"/>
                    <a:pt x="34850" y="7088"/>
                  </a:cubicBezTo>
                  <a:cubicBezTo>
                    <a:pt x="34260" y="7088"/>
                    <a:pt x="34850" y="6781"/>
                    <a:pt x="34850" y="6781"/>
                  </a:cubicBezTo>
                  <a:cubicBezTo>
                    <a:pt x="34567" y="6498"/>
                    <a:pt x="34850" y="6191"/>
                    <a:pt x="34567" y="6191"/>
                  </a:cubicBezTo>
                  <a:cubicBezTo>
                    <a:pt x="34293" y="6191"/>
                    <a:pt x="34037" y="7132"/>
                    <a:pt x="33565" y="7132"/>
                  </a:cubicBezTo>
                  <a:cubicBezTo>
                    <a:pt x="33509" y="7132"/>
                    <a:pt x="33449" y="7119"/>
                    <a:pt x="33386" y="7088"/>
                  </a:cubicBezTo>
                  <a:cubicBezTo>
                    <a:pt x="33078" y="7088"/>
                    <a:pt x="32795" y="5907"/>
                    <a:pt x="32204" y="5600"/>
                  </a:cubicBezTo>
                  <a:cubicBezTo>
                    <a:pt x="32078" y="5484"/>
                    <a:pt x="31905" y="5415"/>
                    <a:pt x="31785" y="5415"/>
                  </a:cubicBezTo>
                  <a:cubicBezTo>
                    <a:pt x="31611" y="5415"/>
                    <a:pt x="31548" y="5558"/>
                    <a:pt x="31897" y="5907"/>
                  </a:cubicBezTo>
                  <a:cubicBezTo>
                    <a:pt x="32051" y="6049"/>
                    <a:pt x="31980" y="6049"/>
                    <a:pt x="31870" y="6049"/>
                  </a:cubicBezTo>
                  <a:cubicBezTo>
                    <a:pt x="31761" y="6049"/>
                    <a:pt x="31613" y="6049"/>
                    <a:pt x="31613" y="6191"/>
                  </a:cubicBezTo>
                  <a:cubicBezTo>
                    <a:pt x="31613" y="6498"/>
                    <a:pt x="31023" y="6781"/>
                    <a:pt x="31023" y="6781"/>
                  </a:cubicBezTo>
                  <a:cubicBezTo>
                    <a:pt x="31023" y="6640"/>
                    <a:pt x="30946" y="6569"/>
                    <a:pt x="30795" y="6569"/>
                  </a:cubicBezTo>
                  <a:cubicBezTo>
                    <a:pt x="30645" y="6569"/>
                    <a:pt x="30420" y="6640"/>
                    <a:pt x="30125" y="6781"/>
                  </a:cubicBezTo>
                  <a:cubicBezTo>
                    <a:pt x="29957" y="7130"/>
                    <a:pt x="29782" y="7273"/>
                    <a:pt x="29666" y="7273"/>
                  </a:cubicBezTo>
                  <a:cubicBezTo>
                    <a:pt x="29586" y="7273"/>
                    <a:pt x="29534" y="7204"/>
                    <a:pt x="29534" y="7088"/>
                  </a:cubicBezTo>
                  <a:cubicBezTo>
                    <a:pt x="29493" y="7044"/>
                    <a:pt x="29432" y="7024"/>
                    <a:pt x="29359" y="7024"/>
                  </a:cubicBezTo>
                  <a:cubicBezTo>
                    <a:pt x="28931" y="7024"/>
                    <a:pt x="28069" y="7679"/>
                    <a:pt x="28069" y="7679"/>
                  </a:cubicBezTo>
                  <a:cubicBezTo>
                    <a:pt x="28353" y="7963"/>
                    <a:pt x="28069" y="8270"/>
                    <a:pt x="27762" y="8270"/>
                  </a:cubicBezTo>
                  <a:cubicBezTo>
                    <a:pt x="27479" y="7963"/>
                    <a:pt x="27479" y="7963"/>
                    <a:pt x="27762" y="7679"/>
                  </a:cubicBezTo>
                  <a:cubicBezTo>
                    <a:pt x="28069" y="7679"/>
                    <a:pt x="28944" y="6781"/>
                    <a:pt x="29251" y="6781"/>
                  </a:cubicBezTo>
                  <a:cubicBezTo>
                    <a:pt x="29841" y="6781"/>
                    <a:pt x="30716" y="6498"/>
                    <a:pt x="30716" y="6191"/>
                  </a:cubicBezTo>
                  <a:cubicBezTo>
                    <a:pt x="30716" y="6096"/>
                    <a:pt x="30650" y="6065"/>
                    <a:pt x="30552" y="6065"/>
                  </a:cubicBezTo>
                  <a:cubicBezTo>
                    <a:pt x="30356" y="6065"/>
                    <a:pt x="30030" y="6191"/>
                    <a:pt x="29841" y="6191"/>
                  </a:cubicBezTo>
                  <a:cubicBezTo>
                    <a:pt x="29534" y="6191"/>
                    <a:pt x="29251" y="6498"/>
                    <a:pt x="28660" y="6498"/>
                  </a:cubicBezTo>
                  <a:cubicBezTo>
                    <a:pt x="28353" y="6781"/>
                    <a:pt x="27762" y="6781"/>
                    <a:pt x="27762" y="7088"/>
                  </a:cubicBezTo>
                  <a:cubicBezTo>
                    <a:pt x="27865" y="7183"/>
                    <a:pt x="27867" y="7214"/>
                    <a:pt x="27814" y="7214"/>
                  </a:cubicBezTo>
                  <a:cubicBezTo>
                    <a:pt x="27707" y="7214"/>
                    <a:pt x="27376" y="7088"/>
                    <a:pt x="27172" y="7088"/>
                  </a:cubicBezTo>
                  <a:cubicBezTo>
                    <a:pt x="27172" y="7183"/>
                    <a:pt x="27140" y="7214"/>
                    <a:pt x="27109" y="7214"/>
                  </a:cubicBezTo>
                  <a:cubicBezTo>
                    <a:pt x="27046" y="7214"/>
                    <a:pt x="26983" y="7088"/>
                    <a:pt x="27172" y="7088"/>
                  </a:cubicBezTo>
                  <a:lnTo>
                    <a:pt x="26581" y="6781"/>
                  </a:lnTo>
                  <a:cubicBezTo>
                    <a:pt x="26581" y="7088"/>
                    <a:pt x="26581" y="7088"/>
                    <a:pt x="25990" y="7088"/>
                  </a:cubicBezTo>
                  <a:cubicBezTo>
                    <a:pt x="25707" y="7088"/>
                    <a:pt x="25399" y="7372"/>
                    <a:pt x="25707" y="7679"/>
                  </a:cubicBezTo>
                  <a:cubicBezTo>
                    <a:pt x="25990" y="7963"/>
                    <a:pt x="25990" y="7963"/>
                    <a:pt x="25990" y="8270"/>
                  </a:cubicBezTo>
                  <a:cubicBezTo>
                    <a:pt x="25707" y="8270"/>
                    <a:pt x="25399" y="7679"/>
                    <a:pt x="24809" y="7679"/>
                  </a:cubicBezTo>
                  <a:cubicBezTo>
                    <a:pt x="24726" y="7719"/>
                    <a:pt x="24627" y="7736"/>
                    <a:pt x="24517" y="7736"/>
                  </a:cubicBezTo>
                  <a:cubicBezTo>
                    <a:pt x="23838" y="7736"/>
                    <a:pt x="22753" y="7088"/>
                    <a:pt x="22753" y="7088"/>
                  </a:cubicBezTo>
                  <a:cubicBezTo>
                    <a:pt x="22753" y="6781"/>
                    <a:pt x="21855" y="6781"/>
                    <a:pt x="21265" y="6781"/>
                  </a:cubicBezTo>
                  <a:lnTo>
                    <a:pt x="20981" y="6781"/>
                  </a:lnTo>
                  <a:cubicBezTo>
                    <a:pt x="20390" y="6498"/>
                    <a:pt x="19800" y="6191"/>
                    <a:pt x="19493" y="6191"/>
                  </a:cubicBezTo>
                  <a:cubicBezTo>
                    <a:pt x="18902" y="6498"/>
                    <a:pt x="18028" y="6498"/>
                    <a:pt x="17721" y="6498"/>
                  </a:cubicBezTo>
                  <a:cubicBezTo>
                    <a:pt x="17437" y="6191"/>
                    <a:pt x="17130" y="6191"/>
                    <a:pt x="16539" y="6191"/>
                  </a:cubicBezTo>
                  <a:cubicBezTo>
                    <a:pt x="15949" y="6191"/>
                    <a:pt x="15665" y="5907"/>
                    <a:pt x="15074" y="5600"/>
                  </a:cubicBezTo>
                  <a:cubicBezTo>
                    <a:pt x="14176" y="5600"/>
                    <a:pt x="13302" y="5600"/>
                    <a:pt x="12995" y="5907"/>
                  </a:cubicBezTo>
                  <a:cubicBezTo>
                    <a:pt x="12712" y="5907"/>
                    <a:pt x="12712" y="5600"/>
                    <a:pt x="12404" y="5600"/>
                  </a:cubicBezTo>
                  <a:cubicBezTo>
                    <a:pt x="12121" y="5600"/>
                    <a:pt x="12404" y="5316"/>
                    <a:pt x="12121" y="5316"/>
                  </a:cubicBezTo>
                  <a:cubicBezTo>
                    <a:pt x="12121" y="5214"/>
                    <a:pt x="12021" y="5180"/>
                    <a:pt x="11866" y="5180"/>
                  </a:cubicBezTo>
                  <a:cubicBezTo>
                    <a:pt x="11556" y="5180"/>
                    <a:pt x="11026" y="5316"/>
                    <a:pt x="10632" y="5316"/>
                  </a:cubicBezTo>
                  <a:cubicBezTo>
                    <a:pt x="10349" y="5316"/>
                    <a:pt x="10349" y="5009"/>
                    <a:pt x="10349" y="5009"/>
                  </a:cubicBezTo>
                  <a:cubicBezTo>
                    <a:pt x="10349" y="4867"/>
                    <a:pt x="10272" y="4797"/>
                    <a:pt x="10195" y="4797"/>
                  </a:cubicBezTo>
                  <a:cubicBezTo>
                    <a:pt x="10118" y="4797"/>
                    <a:pt x="10042" y="4867"/>
                    <a:pt x="10042" y="5009"/>
                  </a:cubicBezTo>
                  <a:cubicBezTo>
                    <a:pt x="9900" y="5163"/>
                    <a:pt x="9752" y="5240"/>
                    <a:pt x="9640" y="5240"/>
                  </a:cubicBezTo>
                  <a:cubicBezTo>
                    <a:pt x="9528" y="5240"/>
                    <a:pt x="9451" y="5163"/>
                    <a:pt x="9451" y="5009"/>
                  </a:cubicBezTo>
                  <a:cubicBezTo>
                    <a:pt x="9167" y="5009"/>
                    <a:pt x="9758" y="5009"/>
                    <a:pt x="9758" y="4726"/>
                  </a:cubicBezTo>
                  <a:lnTo>
                    <a:pt x="9167" y="4419"/>
                  </a:lnTo>
                  <a:cubicBezTo>
                    <a:pt x="8860" y="4419"/>
                    <a:pt x="8577" y="4726"/>
                    <a:pt x="8270" y="5009"/>
                  </a:cubicBezTo>
                  <a:cubicBezTo>
                    <a:pt x="7986" y="5316"/>
                    <a:pt x="7395" y="5316"/>
                    <a:pt x="7088" y="5316"/>
                  </a:cubicBezTo>
                  <a:lnTo>
                    <a:pt x="6214" y="5316"/>
                  </a:lnTo>
                  <a:cubicBezTo>
                    <a:pt x="6214" y="5600"/>
                    <a:pt x="6805" y="5600"/>
                    <a:pt x="6498" y="5907"/>
                  </a:cubicBezTo>
                  <a:cubicBezTo>
                    <a:pt x="6440" y="5965"/>
                    <a:pt x="6393" y="5986"/>
                    <a:pt x="6354" y="5986"/>
                  </a:cubicBezTo>
                  <a:cubicBezTo>
                    <a:pt x="6243" y="5986"/>
                    <a:pt x="6186" y="5816"/>
                    <a:pt x="6070" y="5816"/>
                  </a:cubicBezTo>
                  <a:cubicBezTo>
                    <a:pt x="6026" y="5816"/>
                    <a:pt x="5974" y="5840"/>
                    <a:pt x="5907" y="5907"/>
                  </a:cubicBezTo>
                  <a:cubicBezTo>
                    <a:pt x="5765" y="6049"/>
                    <a:pt x="5470" y="6120"/>
                    <a:pt x="5210" y="6120"/>
                  </a:cubicBezTo>
                  <a:cubicBezTo>
                    <a:pt x="4950" y="6120"/>
                    <a:pt x="4725" y="6049"/>
                    <a:pt x="4725" y="5907"/>
                  </a:cubicBezTo>
                  <a:cubicBezTo>
                    <a:pt x="4442" y="5907"/>
                    <a:pt x="3851" y="6498"/>
                    <a:pt x="3851" y="6781"/>
                  </a:cubicBezTo>
                  <a:cubicBezTo>
                    <a:pt x="3544" y="7088"/>
                    <a:pt x="3851" y="7088"/>
                    <a:pt x="3544" y="7679"/>
                  </a:cubicBezTo>
                  <a:cubicBezTo>
                    <a:pt x="3255" y="7969"/>
                    <a:pt x="2823" y="8042"/>
                    <a:pt x="2425" y="8042"/>
                  </a:cubicBezTo>
                  <a:cubicBezTo>
                    <a:pt x="2011" y="8042"/>
                    <a:pt x="1633" y="7963"/>
                    <a:pt x="1489" y="7963"/>
                  </a:cubicBezTo>
                  <a:cubicBezTo>
                    <a:pt x="1181" y="7963"/>
                    <a:pt x="1489" y="8270"/>
                    <a:pt x="1181" y="8553"/>
                  </a:cubicBezTo>
                  <a:cubicBezTo>
                    <a:pt x="1181" y="8860"/>
                    <a:pt x="1489" y="8860"/>
                    <a:pt x="2079" y="9144"/>
                  </a:cubicBezTo>
                  <a:cubicBezTo>
                    <a:pt x="2670" y="9144"/>
                    <a:pt x="3261" y="10325"/>
                    <a:pt x="3261" y="10325"/>
                  </a:cubicBezTo>
                  <a:cubicBezTo>
                    <a:pt x="3402" y="10479"/>
                    <a:pt x="3698" y="10479"/>
                    <a:pt x="3993" y="10479"/>
                  </a:cubicBezTo>
                  <a:cubicBezTo>
                    <a:pt x="4288" y="10479"/>
                    <a:pt x="4584" y="10479"/>
                    <a:pt x="4725" y="10633"/>
                  </a:cubicBezTo>
                  <a:cubicBezTo>
                    <a:pt x="5033" y="10633"/>
                    <a:pt x="4725" y="10916"/>
                    <a:pt x="5033" y="11223"/>
                  </a:cubicBezTo>
                  <a:lnTo>
                    <a:pt x="5907" y="11223"/>
                  </a:lnTo>
                  <a:cubicBezTo>
                    <a:pt x="5907" y="11365"/>
                    <a:pt x="5759" y="11365"/>
                    <a:pt x="5538" y="11365"/>
                  </a:cubicBezTo>
                  <a:cubicBezTo>
                    <a:pt x="5316" y="11365"/>
                    <a:pt x="5021" y="11365"/>
                    <a:pt x="4725" y="11507"/>
                  </a:cubicBezTo>
                  <a:cubicBezTo>
                    <a:pt x="4524" y="11725"/>
                    <a:pt x="4466" y="11931"/>
                    <a:pt x="4339" y="11931"/>
                  </a:cubicBezTo>
                  <a:cubicBezTo>
                    <a:pt x="4287" y="11931"/>
                    <a:pt x="4224" y="11896"/>
                    <a:pt x="4135" y="11814"/>
                  </a:cubicBezTo>
                  <a:cubicBezTo>
                    <a:pt x="4135" y="11711"/>
                    <a:pt x="4069" y="11677"/>
                    <a:pt x="3971" y="11677"/>
                  </a:cubicBezTo>
                  <a:cubicBezTo>
                    <a:pt x="3775" y="11677"/>
                    <a:pt x="3450" y="11814"/>
                    <a:pt x="3261" y="11814"/>
                  </a:cubicBezTo>
                  <a:cubicBezTo>
                    <a:pt x="2953" y="11814"/>
                    <a:pt x="3261" y="11507"/>
                    <a:pt x="3261" y="11223"/>
                  </a:cubicBezTo>
                  <a:cubicBezTo>
                    <a:pt x="3261" y="11070"/>
                    <a:pt x="3113" y="10993"/>
                    <a:pt x="2891" y="10993"/>
                  </a:cubicBezTo>
                  <a:cubicBezTo>
                    <a:pt x="2670" y="10993"/>
                    <a:pt x="2375" y="11070"/>
                    <a:pt x="2079" y="11223"/>
                  </a:cubicBezTo>
                  <a:cubicBezTo>
                    <a:pt x="1489" y="11507"/>
                    <a:pt x="1772" y="11507"/>
                    <a:pt x="1772" y="11814"/>
                  </a:cubicBezTo>
                  <a:cubicBezTo>
                    <a:pt x="1772" y="11872"/>
                    <a:pt x="1760" y="11893"/>
                    <a:pt x="1739" y="11893"/>
                  </a:cubicBezTo>
                  <a:cubicBezTo>
                    <a:pt x="1678" y="11893"/>
                    <a:pt x="1540" y="11723"/>
                    <a:pt x="1376" y="11723"/>
                  </a:cubicBezTo>
                  <a:cubicBezTo>
                    <a:pt x="1314" y="11723"/>
                    <a:pt x="1248" y="11747"/>
                    <a:pt x="1181" y="11814"/>
                  </a:cubicBezTo>
                  <a:cubicBezTo>
                    <a:pt x="591" y="12097"/>
                    <a:pt x="0" y="12097"/>
                    <a:pt x="0" y="12405"/>
                  </a:cubicBezTo>
                  <a:cubicBezTo>
                    <a:pt x="0" y="12688"/>
                    <a:pt x="898" y="12688"/>
                    <a:pt x="1181" y="12995"/>
                  </a:cubicBezTo>
                  <a:cubicBezTo>
                    <a:pt x="1489" y="12995"/>
                    <a:pt x="591" y="13279"/>
                    <a:pt x="898" y="13279"/>
                  </a:cubicBezTo>
                  <a:cubicBezTo>
                    <a:pt x="1181" y="13279"/>
                    <a:pt x="1181" y="13586"/>
                    <a:pt x="1489" y="13869"/>
                  </a:cubicBezTo>
                  <a:cubicBezTo>
                    <a:pt x="1685" y="13972"/>
                    <a:pt x="1914" y="14006"/>
                    <a:pt x="2142" y="14006"/>
                  </a:cubicBezTo>
                  <a:cubicBezTo>
                    <a:pt x="2599" y="14006"/>
                    <a:pt x="3056" y="13869"/>
                    <a:pt x="3261" y="13869"/>
                  </a:cubicBezTo>
                  <a:cubicBezTo>
                    <a:pt x="3450" y="13869"/>
                    <a:pt x="3649" y="14006"/>
                    <a:pt x="3845" y="14006"/>
                  </a:cubicBezTo>
                  <a:cubicBezTo>
                    <a:pt x="3943" y="14006"/>
                    <a:pt x="4040" y="13972"/>
                    <a:pt x="4135" y="13869"/>
                  </a:cubicBezTo>
                  <a:cubicBezTo>
                    <a:pt x="4135" y="13674"/>
                    <a:pt x="4561" y="13333"/>
                    <a:pt x="4919" y="13333"/>
                  </a:cubicBezTo>
                  <a:cubicBezTo>
                    <a:pt x="5081" y="13333"/>
                    <a:pt x="5228" y="13402"/>
                    <a:pt x="5316" y="13586"/>
                  </a:cubicBezTo>
                  <a:cubicBezTo>
                    <a:pt x="5907" y="13869"/>
                    <a:pt x="5033" y="13869"/>
                    <a:pt x="5316" y="13869"/>
                  </a:cubicBezTo>
                  <a:cubicBezTo>
                    <a:pt x="5316" y="14177"/>
                    <a:pt x="5623" y="14767"/>
                    <a:pt x="5316" y="15051"/>
                  </a:cubicBezTo>
                  <a:cubicBezTo>
                    <a:pt x="5222" y="15153"/>
                    <a:pt x="5093" y="15187"/>
                    <a:pt x="4964" y="15187"/>
                  </a:cubicBezTo>
                  <a:cubicBezTo>
                    <a:pt x="4704" y="15187"/>
                    <a:pt x="4442" y="15051"/>
                    <a:pt x="4442" y="15051"/>
                  </a:cubicBezTo>
                  <a:cubicBezTo>
                    <a:pt x="4135" y="15051"/>
                    <a:pt x="4135" y="15642"/>
                    <a:pt x="3851" y="15642"/>
                  </a:cubicBezTo>
                  <a:cubicBezTo>
                    <a:pt x="3788" y="15705"/>
                    <a:pt x="3726" y="15730"/>
                    <a:pt x="3664" y="15730"/>
                  </a:cubicBezTo>
                  <a:cubicBezTo>
                    <a:pt x="3426" y="15730"/>
                    <a:pt x="3197" y="15358"/>
                    <a:pt x="2953" y="15358"/>
                  </a:cubicBezTo>
                  <a:cubicBezTo>
                    <a:pt x="2363" y="15358"/>
                    <a:pt x="2670" y="15949"/>
                    <a:pt x="2670" y="16232"/>
                  </a:cubicBezTo>
                  <a:cubicBezTo>
                    <a:pt x="2670" y="16539"/>
                    <a:pt x="2079" y="16232"/>
                    <a:pt x="1772" y="16823"/>
                  </a:cubicBezTo>
                  <a:cubicBezTo>
                    <a:pt x="1489" y="17414"/>
                    <a:pt x="898" y="16823"/>
                    <a:pt x="1489" y="17721"/>
                  </a:cubicBezTo>
                  <a:cubicBezTo>
                    <a:pt x="1593" y="17938"/>
                    <a:pt x="1659" y="17995"/>
                    <a:pt x="1716" y="17995"/>
                  </a:cubicBezTo>
                  <a:cubicBezTo>
                    <a:pt x="1780" y="17995"/>
                    <a:pt x="1833" y="17922"/>
                    <a:pt x="1916" y="17922"/>
                  </a:cubicBezTo>
                  <a:cubicBezTo>
                    <a:pt x="1960" y="17922"/>
                    <a:pt x="2012" y="17942"/>
                    <a:pt x="2079" y="18004"/>
                  </a:cubicBezTo>
                  <a:cubicBezTo>
                    <a:pt x="2363" y="18311"/>
                    <a:pt x="1772" y="18595"/>
                    <a:pt x="2079" y="18902"/>
                  </a:cubicBezTo>
                  <a:cubicBezTo>
                    <a:pt x="2363" y="18902"/>
                    <a:pt x="2953" y="19493"/>
                    <a:pt x="2953" y="19776"/>
                  </a:cubicBezTo>
                  <a:cubicBezTo>
                    <a:pt x="3017" y="19840"/>
                    <a:pt x="3079" y="19865"/>
                    <a:pt x="3143" y="19865"/>
                  </a:cubicBezTo>
                  <a:cubicBezTo>
                    <a:pt x="3391" y="19865"/>
                    <a:pt x="3666" y="19493"/>
                    <a:pt x="4135" y="19493"/>
                  </a:cubicBezTo>
                  <a:cubicBezTo>
                    <a:pt x="4442" y="19493"/>
                    <a:pt x="4135" y="19186"/>
                    <a:pt x="4442" y="19186"/>
                  </a:cubicBezTo>
                  <a:cubicBezTo>
                    <a:pt x="4725" y="19493"/>
                    <a:pt x="5033" y="20083"/>
                    <a:pt x="4725" y="20083"/>
                  </a:cubicBezTo>
                  <a:cubicBezTo>
                    <a:pt x="4442" y="20367"/>
                    <a:pt x="4725" y="20674"/>
                    <a:pt x="4725" y="20958"/>
                  </a:cubicBezTo>
                  <a:cubicBezTo>
                    <a:pt x="4725" y="21060"/>
                    <a:pt x="4791" y="21094"/>
                    <a:pt x="4890" y="21094"/>
                  </a:cubicBezTo>
                  <a:cubicBezTo>
                    <a:pt x="5088" y="21094"/>
                    <a:pt x="5419" y="20958"/>
                    <a:pt x="5623" y="20958"/>
                  </a:cubicBezTo>
                  <a:cubicBezTo>
                    <a:pt x="5623" y="20816"/>
                    <a:pt x="5771" y="20745"/>
                    <a:pt x="5954" y="20745"/>
                  </a:cubicBezTo>
                  <a:cubicBezTo>
                    <a:pt x="6137" y="20745"/>
                    <a:pt x="6356" y="20816"/>
                    <a:pt x="6498" y="20958"/>
                  </a:cubicBezTo>
                  <a:cubicBezTo>
                    <a:pt x="6793" y="21111"/>
                    <a:pt x="6941" y="21188"/>
                    <a:pt x="7014" y="21188"/>
                  </a:cubicBezTo>
                  <a:cubicBezTo>
                    <a:pt x="7088" y="21188"/>
                    <a:pt x="7088" y="21111"/>
                    <a:pt x="7088" y="20958"/>
                  </a:cubicBezTo>
                  <a:cubicBezTo>
                    <a:pt x="7088" y="20758"/>
                    <a:pt x="7241" y="20546"/>
                    <a:pt x="7331" y="20546"/>
                  </a:cubicBezTo>
                  <a:cubicBezTo>
                    <a:pt x="7369" y="20546"/>
                    <a:pt x="7395" y="20583"/>
                    <a:pt x="7395" y="20674"/>
                  </a:cubicBezTo>
                  <a:cubicBezTo>
                    <a:pt x="7395" y="20816"/>
                    <a:pt x="7466" y="20887"/>
                    <a:pt x="7611" y="20887"/>
                  </a:cubicBezTo>
                  <a:cubicBezTo>
                    <a:pt x="7756" y="20887"/>
                    <a:pt x="7974" y="20816"/>
                    <a:pt x="8270" y="20674"/>
                  </a:cubicBezTo>
                  <a:cubicBezTo>
                    <a:pt x="8860" y="20674"/>
                    <a:pt x="8577" y="20674"/>
                    <a:pt x="8270" y="21265"/>
                  </a:cubicBezTo>
                  <a:cubicBezTo>
                    <a:pt x="7986" y="21548"/>
                    <a:pt x="8270" y="22446"/>
                    <a:pt x="7986" y="22446"/>
                  </a:cubicBezTo>
                  <a:cubicBezTo>
                    <a:pt x="7679" y="22446"/>
                    <a:pt x="7395" y="23320"/>
                    <a:pt x="7088" y="23320"/>
                  </a:cubicBezTo>
                  <a:cubicBezTo>
                    <a:pt x="6498" y="23320"/>
                    <a:pt x="5907" y="24218"/>
                    <a:pt x="5623" y="24218"/>
                  </a:cubicBezTo>
                  <a:cubicBezTo>
                    <a:pt x="5623" y="24280"/>
                    <a:pt x="5581" y="24300"/>
                    <a:pt x="5511" y="24300"/>
                  </a:cubicBezTo>
                  <a:cubicBezTo>
                    <a:pt x="5378" y="24300"/>
                    <a:pt x="5148" y="24227"/>
                    <a:pt x="4928" y="24227"/>
                  </a:cubicBezTo>
                  <a:cubicBezTo>
                    <a:pt x="4733" y="24227"/>
                    <a:pt x="4546" y="24285"/>
                    <a:pt x="4442" y="24502"/>
                  </a:cubicBezTo>
                  <a:cubicBezTo>
                    <a:pt x="4442" y="24809"/>
                    <a:pt x="3851" y="25092"/>
                    <a:pt x="3851" y="25400"/>
                  </a:cubicBezTo>
                  <a:cubicBezTo>
                    <a:pt x="4135" y="25400"/>
                    <a:pt x="4725" y="25092"/>
                    <a:pt x="4725" y="24809"/>
                  </a:cubicBezTo>
                  <a:cubicBezTo>
                    <a:pt x="4879" y="24655"/>
                    <a:pt x="4956" y="24579"/>
                    <a:pt x="4994" y="24579"/>
                  </a:cubicBezTo>
                  <a:cubicBezTo>
                    <a:pt x="5033" y="24579"/>
                    <a:pt x="5033" y="24655"/>
                    <a:pt x="5033" y="24809"/>
                  </a:cubicBezTo>
                  <a:cubicBezTo>
                    <a:pt x="5316" y="24809"/>
                    <a:pt x="5623" y="24809"/>
                    <a:pt x="5907" y="24502"/>
                  </a:cubicBezTo>
                  <a:lnTo>
                    <a:pt x="6498" y="24502"/>
                  </a:lnTo>
                  <a:cubicBezTo>
                    <a:pt x="6498" y="24502"/>
                    <a:pt x="6498" y="24218"/>
                    <a:pt x="7088" y="24218"/>
                  </a:cubicBezTo>
                  <a:cubicBezTo>
                    <a:pt x="7679" y="24218"/>
                    <a:pt x="7395" y="23911"/>
                    <a:pt x="7679" y="23628"/>
                  </a:cubicBezTo>
                  <a:lnTo>
                    <a:pt x="8860" y="23037"/>
                  </a:lnTo>
                  <a:cubicBezTo>
                    <a:pt x="9167" y="22730"/>
                    <a:pt x="9167" y="22446"/>
                    <a:pt x="9167" y="22446"/>
                  </a:cubicBezTo>
                  <a:cubicBezTo>
                    <a:pt x="9451" y="22446"/>
                    <a:pt x="9758" y="22139"/>
                    <a:pt x="10042" y="21855"/>
                  </a:cubicBezTo>
                  <a:cubicBezTo>
                    <a:pt x="10144" y="21753"/>
                    <a:pt x="10244" y="21719"/>
                    <a:pt x="10331" y="21719"/>
                  </a:cubicBezTo>
                  <a:cubicBezTo>
                    <a:pt x="10506" y="21719"/>
                    <a:pt x="10632" y="21855"/>
                    <a:pt x="10632" y="21855"/>
                  </a:cubicBezTo>
                  <a:cubicBezTo>
                    <a:pt x="10939" y="21548"/>
                    <a:pt x="10939" y="21265"/>
                    <a:pt x="10939" y="21265"/>
                  </a:cubicBezTo>
                  <a:cubicBezTo>
                    <a:pt x="11223" y="20958"/>
                    <a:pt x="11530" y="20958"/>
                    <a:pt x="11530" y="20674"/>
                  </a:cubicBezTo>
                  <a:cubicBezTo>
                    <a:pt x="11530" y="20674"/>
                    <a:pt x="10939" y="20674"/>
                    <a:pt x="10939" y="20367"/>
                  </a:cubicBezTo>
                  <a:cubicBezTo>
                    <a:pt x="10632" y="20367"/>
                    <a:pt x="11223" y="19776"/>
                    <a:pt x="11530" y="19776"/>
                  </a:cubicBezTo>
                  <a:cubicBezTo>
                    <a:pt x="11814" y="19776"/>
                    <a:pt x="12121" y="19776"/>
                    <a:pt x="12121" y="19493"/>
                  </a:cubicBezTo>
                  <a:cubicBezTo>
                    <a:pt x="12121" y="19186"/>
                    <a:pt x="12404" y="18902"/>
                    <a:pt x="12404" y="18902"/>
                  </a:cubicBezTo>
                  <a:cubicBezTo>
                    <a:pt x="12712" y="18595"/>
                    <a:pt x="12712" y="18311"/>
                    <a:pt x="12995" y="18311"/>
                  </a:cubicBezTo>
                  <a:cubicBezTo>
                    <a:pt x="13302" y="18311"/>
                    <a:pt x="13302" y="18004"/>
                    <a:pt x="13586" y="17721"/>
                  </a:cubicBezTo>
                  <a:cubicBezTo>
                    <a:pt x="13893" y="17721"/>
                    <a:pt x="13586" y="18004"/>
                    <a:pt x="14176" y="18004"/>
                  </a:cubicBezTo>
                  <a:cubicBezTo>
                    <a:pt x="14424" y="18004"/>
                    <a:pt x="14472" y="18388"/>
                    <a:pt x="14320" y="18388"/>
                  </a:cubicBezTo>
                  <a:cubicBezTo>
                    <a:pt x="14284" y="18388"/>
                    <a:pt x="14236" y="18366"/>
                    <a:pt x="14176" y="18311"/>
                  </a:cubicBezTo>
                  <a:cubicBezTo>
                    <a:pt x="13893" y="18311"/>
                    <a:pt x="13586" y="18311"/>
                    <a:pt x="13302" y="18595"/>
                  </a:cubicBezTo>
                  <a:cubicBezTo>
                    <a:pt x="12995" y="18902"/>
                    <a:pt x="13302" y="18902"/>
                    <a:pt x="12995" y="19186"/>
                  </a:cubicBezTo>
                  <a:cubicBezTo>
                    <a:pt x="12712" y="19493"/>
                    <a:pt x="12712" y="19776"/>
                    <a:pt x="12995" y="19776"/>
                  </a:cubicBezTo>
                  <a:cubicBezTo>
                    <a:pt x="13302" y="19776"/>
                    <a:pt x="12995" y="20083"/>
                    <a:pt x="12712" y="20083"/>
                  </a:cubicBezTo>
                  <a:cubicBezTo>
                    <a:pt x="12404" y="20367"/>
                    <a:pt x="12712" y="20367"/>
                    <a:pt x="12995" y="20367"/>
                  </a:cubicBezTo>
                  <a:cubicBezTo>
                    <a:pt x="13586" y="20367"/>
                    <a:pt x="14176" y="19776"/>
                    <a:pt x="14767" y="19493"/>
                  </a:cubicBezTo>
                  <a:cubicBezTo>
                    <a:pt x="14870" y="19390"/>
                    <a:pt x="15003" y="19356"/>
                    <a:pt x="15136" y="19356"/>
                  </a:cubicBezTo>
                  <a:cubicBezTo>
                    <a:pt x="15402" y="19356"/>
                    <a:pt x="15665" y="19493"/>
                    <a:pt x="15665" y="19493"/>
                  </a:cubicBezTo>
                  <a:cubicBezTo>
                    <a:pt x="15949" y="19493"/>
                    <a:pt x="15665" y="19186"/>
                    <a:pt x="15665" y="19186"/>
                  </a:cubicBezTo>
                  <a:cubicBezTo>
                    <a:pt x="15949" y="18902"/>
                    <a:pt x="15665" y="18902"/>
                    <a:pt x="15358" y="18595"/>
                  </a:cubicBezTo>
                  <a:cubicBezTo>
                    <a:pt x="15358" y="18453"/>
                    <a:pt x="15435" y="18453"/>
                    <a:pt x="15511" y="18453"/>
                  </a:cubicBezTo>
                  <a:cubicBezTo>
                    <a:pt x="15588" y="18453"/>
                    <a:pt x="15665" y="18453"/>
                    <a:pt x="15665" y="18311"/>
                  </a:cubicBezTo>
                  <a:cubicBezTo>
                    <a:pt x="15665" y="18158"/>
                    <a:pt x="15736" y="18081"/>
                    <a:pt x="15845" y="18081"/>
                  </a:cubicBezTo>
                  <a:cubicBezTo>
                    <a:pt x="15954" y="18081"/>
                    <a:pt x="16102" y="18158"/>
                    <a:pt x="16256" y="18311"/>
                  </a:cubicBezTo>
                  <a:cubicBezTo>
                    <a:pt x="16256" y="18311"/>
                    <a:pt x="16382" y="18175"/>
                    <a:pt x="16557" y="18175"/>
                  </a:cubicBezTo>
                  <a:cubicBezTo>
                    <a:pt x="16644" y="18175"/>
                    <a:pt x="16744" y="18209"/>
                    <a:pt x="16846" y="18311"/>
                  </a:cubicBezTo>
                  <a:cubicBezTo>
                    <a:pt x="16846" y="18453"/>
                    <a:pt x="16917" y="18453"/>
                    <a:pt x="17027" y="18453"/>
                  </a:cubicBezTo>
                  <a:cubicBezTo>
                    <a:pt x="17136" y="18453"/>
                    <a:pt x="17283" y="18453"/>
                    <a:pt x="17437" y="18595"/>
                  </a:cubicBezTo>
                  <a:cubicBezTo>
                    <a:pt x="17579" y="18748"/>
                    <a:pt x="17502" y="18748"/>
                    <a:pt x="17354" y="18748"/>
                  </a:cubicBezTo>
                  <a:cubicBezTo>
                    <a:pt x="17207" y="18748"/>
                    <a:pt x="16988" y="18748"/>
                    <a:pt x="16846" y="18902"/>
                  </a:cubicBezTo>
                  <a:cubicBezTo>
                    <a:pt x="16539" y="18902"/>
                    <a:pt x="16846" y="19186"/>
                    <a:pt x="17130" y="19186"/>
                  </a:cubicBezTo>
                  <a:cubicBezTo>
                    <a:pt x="17437" y="18902"/>
                    <a:pt x="17437" y="18902"/>
                    <a:pt x="17721" y="18902"/>
                  </a:cubicBezTo>
                  <a:cubicBezTo>
                    <a:pt x="17874" y="19044"/>
                    <a:pt x="17951" y="19115"/>
                    <a:pt x="18025" y="19115"/>
                  </a:cubicBezTo>
                  <a:cubicBezTo>
                    <a:pt x="18099" y="19115"/>
                    <a:pt x="18169" y="19044"/>
                    <a:pt x="18311" y="18902"/>
                  </a:cubicBezTo>
                  <a:lnTo>
                    <a:pt x="18311" y="19186"/>
                  </a:lnTo>
                  <a:lnTo>
                    <a:pt x="19209" y="19186"/>
                  </a:lnTo>
                  <a:cubicBezTo>
                    <a:pt x="19406" y="19288"/>
                    <a:pt x="19634" y="19322"/>
                    <a:pt x="19863" y="19322"/>
                  </a:cubicBezTo>
                  <a:cubicBezTo>
                    <a:pt x="20320" y="19322"/>
                    <a:pt x="20776" y="19186"/>
                    <a:pt x="20981" y="19186"/>
                  </a:cubicBezTo>
                  <a:cubicBezTo>
                    <a:pt x="21265" y="19186"/>
                    <a:pt x="21265" y="19776"/>
                    <a:pt x="21572" y="19776"/>
                  </a:cubicBezTo>
                  <a:cubicBezTo>
                    <a:pt x="22041" y="19776"/>
                    <a:pt x="22316" y="19404"/>
                    <a:pt x="22563" y="19404"/>
                  </a:cubicBezTo>
                  <a:cubicBezTo>
                    <a:pt x="22627" y="19404"/>
                    <a:pt x="22690" y="19429"/>
                    <a:pt x="22753" y="19493"/>
                  </a:cubicBezTo>
                  <a:cubicBezTo>
                    <a:pt x="23037" y="19776"/>
                    <a:pt x="22753" y="19776"/>
                    <a:pt x="22446" y="19776"/>
                  </a:cubicBezTo>
                  <a:cubicBezTo>
                    <a:pt x="22446" y="20083"/>
                    <a:pt x="22753" y="20083"/>
                    <a:pt x="22753" y="20083"/>
                  </a:cubicBezTo>
                  <a:cubicBezTo>
                    <a:pt x="23037" y="20367"/>
                    <a:pt x="23627" y="20367"/>
                    <a:pt x="23935" y="20674"/>
                  </a:cubicBezTo>
                  <a:cubicBezTo>
                    <a:pt x="23935" y="20958"/>
                    <a:pt x="24218" y="21265"/>
                    <a:pt x="24809" y="21548"/>
                  </a:cubicBezTo>
                  <a:cubicBezTo>
                    <a:pt x="24878" y="21584"/>
                    <a:pt x="24931" y="21600"/>
                    <a:pt x="24971" y="21600"/>
                  </a:cubicBezTo>
                  <a:cubicBezTo>
                    <a:pt x="25237" y="21600"/>
                    <a:pt x="24939" y="20913"/>
                    <a:pt x="25045" y="20913"/>
                  </a:cubicBezTo>
                  <a:cubicBezTo>
                    <a:pt x="25060" y="20913"/>
                    <a:pt x="25083" y="20927"/>
                    <a:pt x="25116" y="20958"/>
                  </a:cubicBezTo>
                  <a:cubicBezTo>
                    <a:pt x="25411" y="21111"/>
                    <a:pt x="25482" y="21111"/>
                    <a:pt x="25518" y="21111"/>
                  </a:cubicBezTo>
                  <a:cubicBezTo>
                    <a:pt x="25553" y="21111"/>
                    <a:pt x="25553" y="21111"/>
                    <a:pt x="25707" y="21265"/>
                  </a:cubicBezTo>
                  <a:cubicBezTo>
                    <a:pt x="25864" y="21340"/>
                    <a:pt x="25958" y="21376"/>
                    <a:pt x="26010" y="21376"/>
                  </a:cubicBezTo>
                  <a:cubicBezTo>
                    <a:pt x="26156" y="21376"/>
                    <a:pt x="25990" y="21108"/>
                    <a:pt x="25990" y="20674"/>
                  </a:cubicBezTo>
                  <a:cubicBezTo>
                    <a:pt x="25896" y="20477"/>
                    <a:pt x="25864" y="20412"/>
                    <a:pt x="25876" y="20412"/>
                  </a:cubicBezTo>
                  <a:cubicBezTo>
                    <a:pt x="25898" y="20412"/>
                    <a:pt x="26093" y="20674"/>
                    <a:pt x="26297" y="20674"/>
                  </a:cubicBezTo>
                  <a:lnTo>
                    <a:pt x="26297" y="21855"/>
                  </a:lnTo>
                  <a:cubicBezTo>
                    <a:pt x="26297" y="21938"/>
                    <a:pt x="26248" y="21972"/>
                    <a:pt x="26177" y="21972"/>
                  </a:cubicBezTo>
                  <a:cubicBezTo>
                    <a:pt x="26004" y="21972"/>
                    <a:pt x="25707" y="21766"/>
                    <a:pt x="25707" y="21548"/>
                  </a:cubicBezTo>
                  <a:cubicBezTo>
                    <a:pt x="25707" y="21548"/>
                    <a:pt x="25116" y="21548"/>
                    <a:pt x="25116" y="21855"/>
                  </a:cubicBezTo>
                  <a:cubicBezTo>
                    <a:pt x="25116" y="22139"/>
                    <a:pt x="25399" y="22446"/>
                    <a:pt x="25707" y="22730"/>
                  </a:cubicBezTo>
                  <a:cubicBezTo>
                    <a:pt x="25990" y="22730"/>
                    <a:pt x="25990" y="23037"/>
                    <a:pt x="25990" y="23037"/>
                  </a:cubicBezTo>
                  <a:cubicBezTo>
                    <a:pt x="26297" y="23320"/>
                    <a:pt x="26297" y="23628"/>
                    <a:pt x="26297" y="23628"/>
                  </a:cubicBezTo>
                  <a:cubicBezTo>
                    <a:pt x="26581" y="23628"/>
                    <a:pt x="26581" y="23037"/>
                    <a:pt x="26297" y="22730"/>
                  </a:cubicBezTo>
                  <a:cubicBezTo>
                    <a:pt x="26297" y="22446"/>
                    <a:pt x="26297" y="22139"/>
                    <a:pt x="26581" y="22139"/>
                  </a:cubicBezTo>
                  <a:lnTo>
                    <a:pt x="26581" y="22730"/>
                  </a:lnTo>
                  <a:cubicBezTo>
                    <a:pt x="26581" y="22820"/>
                    <a:pt x="26608" y="22858"/>
                    <a:pt x="26645" y="22858"/>
                  </a:cubicBezTo>
                  <a:cubicBezTo>
                    <a:pt x="26735" y="22858"/>
                    <a:pt x="26888" y="22646"/>
                    <a:pt x="26888" y="22446"/>
                  </a:cubicBezTo>
                  <a:cubicBezTo>
                    <a:pt x="27172" y="22446"/>
                    <a:pt x="26888" y="21855"/>
                    <a:pt x="26888" y="21855"/>
                  </a:cubicBezTo>
                  <a:cubicBezTo>
                    <a:pt x="26964" y="21773"/>
                    <a:pt x="27043" y="21735"/>
                    <a:pt x="27116" y="21735"/>
                  </a:cubicBezTo>
                  <a:cubicBezTo>
                    <a:pt x="27315" y="21735"/>
                    <a:pt x="27479" y="22015"/>
                    <a:pt x="27479" y="22446"/>
                  </a:cubicBezTo>
                  <a:cubicBezTo>
                    <a:pt x="27479" y="22730"/>
                    <a:pt x="27172" y="22730"/>
                    <a:pt x="27172" y="22730"/>
                  </a:cubicBezTo>
                  <a:cubicBezTo>
                    <a:pt x="27172" y="23037"/>
                    <a:pt x="26888" y="23037"/>
                    <a:pt x="26888" y="23037"/>
                  </a:cubicBezTo>
                  <a:cubicBezTo>
                    <a:pt x="26581" y="23037"/>
                    <a:pt x="26581" y="23911"/>
                    <a:pt x="26888" y="23911"/>
                  </a:cubicBezTo>
                  <a:cubicBezTo>
                    <a:pt x="26888" y="23911"/>
                    <a:pt x="27067" y="23539"/>
                    <a:pt x="27140" y="23539"/>
                  </a:cubicBezTo>
                  <a:cubicBezTo>
                    <a:pt x="27159" y="23539"/>
                    <a:pt x="27172" y="23564"/>
                    <a:pt x="27172" y="23628"/>
                  </a:cubicBezTo>
                  <a:cubicBezTo>
                    <a:pt x="27172" y="23686"/>
                    <a:pt x="27184" y="23707"/>
                    <a:pt x="27207" y="23707"/>
                  </a:cubicBezTo>
                  <a:cubicBezTo>
                    <a:pt x="27272" y="23707"/>
                    <a:pt x="27416" y="23536"/>
                    <a:pt x="27577" y="23536"/>
                  </a:cubicBezTo>
                  <a:cubicBezTo>
                    <a:pt x="27638" y="23536"/>
                    <a:pt x="27700" y="23561"/>
                    <a:pt x="27762" y="23628"/>
                  </a:cubicBezTo>
                  <a:cubicBezTo>
                    <a:pt x="27762" y="23827"/>
                    <a:pt x="27915" y="24039"/>
                    <a:pt x="28104" y="24039"/>
                  </a:cubicBezTo>
                  <a:cubicBezTo>
                    <a:pt x="28183" y="24039"/>
                    <a:pt x="28269" y="24002"/>
                    <a:pt x="28353" y="23911"/>
                  </a:cubicBezTo>
                  <a:cubicBezTo>
                    <a:pt x="28660" y="23911"/>
                    <a:pt x="28353" y="23628"/>
                    <a:pt x="28069" y="23628"/>
                  </a:cubicBezTo>
                  <a:cubicBezTo>
                    <a:pt x="27762" y="23628"/>
                    <a:pt x="27762" y="23320"/>
                    <a:pt x="28069" y="23320"/>
                  </a:cubicBezTo>
                  <a:cubicBezTo>
                    <a:pt x="28353" y="23320"/>
                    <a:pt x="28660" y="23911"/>
                    <a:pt x="28660" y="23911"/>
                  </a:cubicBezTo>
                  <a:cubicBezTo>
                    <a:pt x="28660" y="24218"/>
                    <a:pt x="28353" y="24218"/>
                    <a:pt x="28353" y="24502"/>
                  </a:cubicBezTo>
                  <a:cubicBezTo>
                    <a:pt x="28069" y="24502"/>
                    <a:pt x="27762" y="23911"/>
                    <a:pt x="27479" y="23911"/>
                  </a:cubicBezTo>
                  <a:cubicBezTo>
                    <a:pt x="27479" y="24218"/>
                    <a:pt x="27479" y="24502"/>
                    <a:pt x="27762" y="24809"/>
                  </a:cubicBezTo>
                  <a:cubicBezTo>
                    <a:pt x="27762" y="24809"/>
                    <a:pt x="27479" y="25400"/>
                    <a:pt x="27762" y="25400"/>
                  </a:cubicBezTo>
                  <a:cubicBezTo>
                    <a:pt x="27851" y="25482"/>
                    <a:pt x="27915" y="25516"/>
                    <a:pt x="27960" y="25516"/>
                  </a:cubicBezTo>
                  <a:cubicBezTo>
                    <a:pt x="28069" y="25516"/>
                    <a:pt x="28069" y="25310"/>
                    <a:pt x="28069" y="25092"/>
                  </a:cubicBezTo>
                  <a:cubicBezTo>
                    <a:pt x="28069" y="25092"/>
                    <a:pt x="28353" y="25092"/>
                    <a:pt x="28353" y="25400"/>
                  </a:cubicBezTo>
                  <a:cubicBezTo>
                    <a:pt x="28660" y="25400"/>
                    <a:pt x="28660" y="25092"/>
                    <a:pt x="28660" y="24809"/>
                  </a:cubicBezTo>
                  <a:cubicBezTo>
                    <a:pt x="28660" y="24809"/>
                    <a:pt x="28944" y="24809"/>
                    <a:pt x="28944" y="25092"/>
                  </a:cubicBezTo>
                  <a:cubicBezTo>
                    <a:pt x="29007" y="25156"/>
                    <a:pt x="29057" y="25181"/>
                    <a:pt x="29097" y="25181"/>
                  </a:cubicBezTo>
                  <a:cubicBezTo>
                    <a:pt x="29251" y="25181"/>
                    <a:pt x="29251" y="24809"/>
                    <a:pt x="29251" y="24809"/>
                  </a:cubicBezTo>
                  <a:cubicBezTo>
                    <a:pt x="29534" y="24809"/>
                    <a:pt x="29534" y="25092"/>
                    <a:pt x="29534" y="25400"/>
                  </a:cubicBezTo>
                  <a:cubicBezTo>
                    <a:pt x="29534" y="25494"/>
                    <a:pt x="29568" y="25526"/>
                    <a:pt x="29614" y="25526"/>
                  </a:cubicBezTo>
                  <a:cubicBezTo>
                    <a:pt x="29705" y="25526"/>
                    <a:pt x="29841" y="25400"/>
                    <a:pt x="29841" y="25400"/>
                  </a:cubicBezTo>
                  <a:lnTo>
                    <a:pt x="29841" y="25683"/>
                  </a:lnTo>
                  <a:lnTo>
                    <a:pt x="30125" y="25990"/>
                  </a:lnTo>
                  <a:cubicBezTo>
                    <a:pt x="30432" y="25990"/>
                    <a:pt x="29841" y="25990"/>
                    <a:pt x="29841" y="26274"/>
                  </a:cubicBezTo>
                  <a:cubicBezTo>
                    <a:pt x="30125" y="26581"/>
                    <a:pt x="29841" y="26581"/>
                    <a:pt x="30125" y="26864"/>
                  </a:cubicBezTo>
                  <a:cubicBezTo>
                    <a:pt x="30125" y="26967"/>
                    <a:pt x="30159" y="27001"/>
                    <a:pt x="30215" y="27001"/>
                  </a:cubicBezTo>
                  <a:cubicBezTo>
                    <a:pt x="30327" y="27001"/>
                    <a:pt x="30527" y="26864"/>
                    <a:pt x="30716" y="26864"/>
                  </a:cubicBezTo>
                  <a:cubicBezTo>
                    <a:pt x="30775" y="26810"/>
                    <a:pt x="30823" y="26787"/>
                    <a:pt x="30862" y="26787"/>
                  </a:cubicBezTo>
                  <a:cubicBezTo>
                    <a:pt x="31023" y="26787"/>
                    <a:pt x="31023" y="27172"/>
                    <a:pt x="31023" y="27172"/>
                  </a:cubicBezTo>
                  <a:cubicBezTo>
                    <a:pt x="30806" y="27371"/>
                    <a:pt x="30895" y="27583"/>
                    <a:pt x="31065" y="27583"/>
                  </a:cubicBezTo>
                  <a:cubicBezTo>
                    <a:pt x="31137" y="27583"/>
                    <a:pt x="31223" y="27546"/>
                    <a:pt x="31306" y="27455"/>
                  </a:cubicBezTo>
                  <a:lnTo>
                    <a:pt x="31897" y="28046"/>
                  </a:lnTo>
                  <a:cubicBezTo>
                    <a:pt x="31897" y="28046"/>
                    <a:pt x="32204" y="28353"/>
                    <a:pt x="31897" y="28353"/>
                  </a:cubicBezTo>
                  <a:cubicBezTo>
                    <a:pt x="31613" y="28353"/>
                    <a:pt x="31613" y="28637"/>
                    <a:pt x="31897" y="28944"/>
                  </a:cubicBezTo>
                  <a:cubicBezTo>
                    <a:pt x="32204" y="28944"/>
                    <a:pt x="32204" y="28944"/>
                    <a:pt x="32204" y="29227"/>
                  </a:cubicBezTo>
                  <a:lnTo>
                    <a:pt x="32795" y="29534"/>
                  </a:lnTo>
                  <a:cubicBezTo>
                    <a:pt x="33078" y="29534"/>
                    <a:pt x="33386" y="29818"/>
                    <a:pt x="33386" y="29818"/>
                  </a:cubicBezTo>
                  <a:cubicBezTo>
                    <a:pt x="33669" y="30125"/>
                    <a:pt x="33976" y="30125"/>
                    <a:pt x="34260" y="30125"/>
                  </a:cubicBezTo>
                  <a:cubicBezTo>
                    <a:pt x="34260" y="30062"/>
                    <a:pt x="34260" y="30036"/>
                    <a:pt x="34262" y="30036"/>
                  </a:cubicBezTo>
                  <a:cubicBezTo>
                    <a:pt x="34273" y="30036"/>
                    <a:pt x="34323" y="30409"/>
                    <a:pt x="34567" y="30409"/>
                  </a:cubicBezTo>
                  <a:cubicBezTo>
                    <a:pt x="34567" y="30716"/>
                    <a:pt x="34850" y="30716"/>
                    <a:pt x="35158" y="30716"/>
                  </a:cubicBezTo>
                  <a:lnTo>
                    <a:pt x="35441" y="30999"/>
                  </a:lnTo>
                  <a:cubicBezTo>
                    <a:pt x="35498" y="30947"/>
                    <a:pt x="35554" y="30924"/>
                    <a:pt x="35608" y="30924"/>
                  </a:cubicBezTo>
                  <a:cubicBezTo>
                    <a:pt x="35844" y="30924"/>
                    <a:pt x="36032" y="31359"/>
                    <a:pt x="36032" y="31590"/>
                  </a:cubicBezTo>
                  <a:lnTo>
                    <a:pt x="36339" y="31590"/>
                  </a:lnTo>
                  <a:lnTo>
                    <a:pt x="36339" y="32488"/>
                  </a:lnTo>
                  <a:cubicBezTo>
                    <a:pt x="36339" y="32771"/>
                    <a:pt x="36339" y="33362"/>
                    <a:pt x="36032" y="33362"/>
                  </a:cubicBezTo>
                  <a:cubicBezTo>
                    <a:pt x="35748" y="33362"/>
                    <a:pt x="35748" y="33078"/>
                    <a:pt x="36032" y="33078"/>
                  </a:cubicBezTo>
                  <a:cubicBezTo>
                    <a:pt x="36032" y="32771"/>
                    <a:pt x="36032" y="32488"/>
                    <a:pt x="35748" y="32488"/>
                  </a:cubicBezTo>
                  <a:lnTo>
                    <a:pt x="35748" y="32181"/>
                  </a:lnTo>
                  <a:lnTo>
                    <a:pt x="35748" y="31897"/>
                  </a:lnTo>
                  <a:cubicBezTo>
                    <a:pt x="35890" y="31743"/>
                    <a:pt x="35813" y="31743"/>
                    <a:pt x="35701" y="31743"/>
                  </a:cubicBezTo>
                  <a:cubicBezTo>
                    <a:pt x="35589" y="31743"/>
                    <a:pt x="35441" y="31743"/>
                    <a:pt x="35441" y="31590"/>
                  </a:cubicBezTo>
                  <a:cubicBezTo>
                    <a:pt x="35158" y="31306"/>
                    <a:pt x="34567" y="31306"/>
                    <a:pt x="34260" y="30999"/>
                  </a:cubicBezTo>
                  <a:cubicBezTo>
                    <a:pt x="34260" y="30999"/>
                    <a:pt x="33669" y="30125"/>
                    <a:pt x="33386" y="30125"/>
                  </a:cubicBezTo>
                  <a:cubicBezTo>
                    <a:pt x="33078" y="30125"/>
                    <a:pt x="32795" y="30125"/>
                    <a:pt x="32488" y="29818"/>
                  </a:cubicBezTo>
                  <a:cubicBezTo>
                    <a:pt x="32346" y="29676"/>
                    <a:pt x="32198" y="29605"/>
                    <a:pt x="32051" y="29605"/>
                  </a:cubicBezTo>
                  <a:cubicBezTo>
                    <a:pt x="31903" y="29605"/>
                    <a:pt x="31755" y="29676"/>
                    <a:pt x="31613" y="29818"/>
                  </a:cubicBezTo>
                  <a:cubicBezTo>
                    <a:pt x="31306" y="29818"/>
                    <a:pt x="31897" y="29818"/>
                    <a:pt x="31897" y="30125"/>
                  </a:cubicBezTo>
                  <a:cubicBezTo>
                    <a:pt x="31897" y="30125"/>
                    <a:pt x="31897" y="30409"/>
                    <a:pt x="32204" y="30409"/>
                  </a:cubicBezTo>
                  <a:cubicBezTo>
                    <a:pt x="32488" y="30409"/>
                    <a:pt x="32488" y="30716"/>
                    <a:pt x="32795" y="30716"/>
                  </a:cubicBezTo>
                  <a:cubicBezTo>
                    <a:pt x="33078" y="30716"/>
                    <a:pt x="33078" y="30999"/>
                    <a:pt x="33386" y="30999"/>
                  </a:cubicBezTo>
                  <a:cubicBezTo>
                    <a:pt x="33669" y="30999"/>
                    <a:pt x="33669" y="31306"/>
                    <a:pt x="33669" y="31590"/>
                  </a:cubicBezTo>
                  <a:lnTo>
                    <a:pt x="34260" y="31590"/>
                  </a:lnTo>
                  <a:cubicBezTo>
                    <a:pt x="34260" y="31897"/>
                    <a:pt x="34260" y="31897"/>
                    <a:pt x="34567" y="32181"/>
                  </a:cubicBezTo>
                  <a:cubicBezTo>
                    <a:pt x="34567" y="32488"/>
                    <a:pt x="34567" y="32771"/>
                    <a:pt x="34850" y="33362"/>
                  </a:cubicBezTo>
                  <a:cubicBezTo>
                    <a:pt x="35158" y="33669"/>
                    <a:pt x="34850" y="33953"/>
                    <a:pt x="35158" y="33953"/>
                  </a:cubicBezTo>
                  <a:cubicBezTo>
                    <a:pt x="35441" y="34260"/>
                    <a:pt x="35441" y="34260"/>
                    <a:pt x="35158" y="34260"/>
                  </a:cubicBezTo>
                  <a:lnTo>
                    <a:pt x="35158" y="35134"/>
                  </a:lnTo>
                  <a:cubicBezTo>
                    <a:pt x="35158" y="35441"/>
                    <a:pt x="35158" y="36623"/>
                    <a:pt x="34850" y="36906"/>
                  </a:cubicBezTo>
                  <a:cubicBezTo>
                    <a:pt x="34850" y="37213"/>
                    <a:pt x="34567" y="37804"/>
                    <a:pt x="34850" y="38087"/>
                  </a:cubicBezTo>
                  <a:cubicBezTo>
                    <a:pt x="34850" y="38395"/>
                    <a:pt x="35158" y="38985"/>
                    <a:pt x="35158" y="39576"/>
                  </a:cubicBezTo>
                  <a:cubicBezTo>
                    <a:pt x="34850" y="39859"/>
                    <a:pt x="34850" y="40167"/>
                    <a:pt x="35158" y="40450"/>
                  </a:cubicBezTo>
                  <a:cubicBezTo>
                    <a:pt x="35441" y="40757"/>
                    <a:pt x="35158" y="41348"/>
                    <a:pt x="35441" y="41632"/>
                  </a:cubicBezTo>
                  <a:lnTo>
                    <a:pt x="36032" y="42222"/>
                  </a:lnTo>
                  <a:cubicBezTo>
                    <a:pt x="36032" y="42376"/>
                    <a:pt x="36109" y="42376"/>
                    <a:pt x="36185" y="42376"/>
                  </a:cubicBezTo>
                  <a:cubicBezTo>
                    <a:pt x="36262" y="42376"/>
                    <a:pt x="36339" y="42376"/>
                    <a:pt x="36339" y="42529"/>
                  </a:cubicBezTo>
                  <a:cubicBezTo>
                    <a:pt x="36339" y="43120"/>
                    <a:pt x="36339" y="43120"/>
                    <a:pt x="36623" y="43120"/>
                  </a:cubicBezTo>
                  <a:cubicBezTo>
                    <a:pt x="36930" y="43404"/>
                    <a:pt x="36930" y="43711"/>
                    <a:pt x="36930" y="43711"/>
                  </a:cubicBezTo>
                  <a:cubicBezTo>
                    <a:pt x="36930" y="43994"/>
                    <a:pt x="37213" y="44301"/>
                    <a:pt x="37520" y="44585"/>
                  </a:cubicBezTo>
                  <a:cubicBezTo>
                    <a:pt x="38111" y="45176"/>
                    <a:pt x="37804" y="45483"/>
                    <a:pt x="38111" y="45483"/>
                  </a:cubicBezTo>
                  <a:cubicBezTo>
                    <a:pt x="38395" y="45483"/>
                    <a:pt x="38702" y="45483"/>
                    <a:pt x="38985" y="45766"/>
                  </a:cubicBezTo>
                  <a:cubicBezTo>
                    <a:pt x="39139" y="45920"/>
                    <a:pt x="39216" y="45920"/>
                    <a:pt x="39289" y="45920"/>
                  </a:cubicBezTo>
                  <a:cubicBezTo>
                    <a:pt x="39363" y="45920"/>
                    <a:pt x="39434" y="45920"/>
                    <a:pt x="39576" y="46073"/>
                  </a:cubicBezTo>
                  <a:cubicBezTo>
                    <a:pt x="39883" y="46073"/>
                    <a:pt x="40167" y="46357"/>
                    <a:pt x="40474" y="46948"/>
                  </a:cubicBezTo>
                  <a:lnTo>
                    <a:pt x="40474" y="47255"/>
                  </a:lnTo>
                  <a:cubicBezTo>
                    <a:pt x="40757" y="47538"/>
                    <a:pt x="40757" y="47845"/>
                    <a:pt x="41064" y="47845"/>
                  </a:cubicBezTo>
                  <a:cubicBezTo>
                    <a:pt x="41348" y="48436"/>
                    <a:pt x="41655" y="49310"/>
                    <a:pt x="41655" y="49618"/>
                  </a:cubicBezTo>
                  <a:cubicBezTo>
                    <a:pt x="41655" y="49901"/>
                    <a:pt x="42246" y="49901"/>
                    <a:pt x="42529" y="50208"/>
                  </a:cubicBezTo>
                  <a:cubicBezTo>
                    <a:pt x="43120" y="50492"/>
                    <a:pt x="43120" y="51082"/>
                    <a:pt x="43120" y="51390"/>
                  </a:cubicBezTo>
                  <a:cubicBezTo>
                    <a:pt x="43120" y="51484"/>
                    <a:pt x="43054" y="51516"/>
                    <a:pt x="42967" y="51516"/>
                  </a:cubicBezTo>
                  <a:cubicBezTo>
                    <a:pt x="42792" y="51516"/>
                    <a:pt x="42529" y="51390"/>
                    <a:pt x="42529" y="51390"/>
                  </a:cubicBezTo>
                  <a:lnTo>
                    <a:pt x="42529" y="51390"/>
                  </a:lnTo>
                  <a:cubicBezTo>
                    <a:pt x="42246" y="51673"/>
                    <a:pt x="43120" y="52264"/>
                    <a:pt x="43427" y="52264"/>
                  </a:cubicBezTo>
                  <a:cubicBezTo>
                    <a:pt x="43711" y="52264"/>
                    <a:pt x="43711" y="52264"/>
                    <a:pt x="44301" y="52571"/>
                  </a:cubicBezTo>
                  <a:cubicBezTo>
                    <a:pt x="44609" y="53162"/>
                    <a:pt x="44609" y="53445"/>
                    <a:pt x="44609" y="53752"/>
                  </a:cubicBezTo>
                  <a:cubicBezTo>
                    <a:pt x="44301" y="53752"/>
                    <a:pt x="44892" y="54036"/>
                    <a:pt x="45483" y="54343"/>
                  </a:cubicBezTo>
                  <a:cubicBezTo>
                    <a:pt x="46073" y="54934"/>
                    <a:pt x="46073" y="55217"/>
                    <a:pt x="46381" y="55524"/>
                  </a:cubicBezTo>
                  <a:cubicBezTo>
                    <a:pt x="46381" y="55607"/>
                    <a:pt x="46405" y="55641"/>
                    <a:pt x="46438" y="55641"/>
                  </a:cubicBezTo>
                  <a:cubicBezTo>
                    <a:pt x="46521" y="55641"/>
                    <a:pt x="46664" y="55435"/>
                    <a:pt x="46664" y="55217"/>
                  </a:cubicBezTo>
                  <a:cubicBezTo>
                    <a:pt x="46664" y="54934"/>
                    <a:pt x="46381" y="54934"/>
                    <a:pt x="46381" y="54626"/>
                  </a:cubicBezTo>
                  <a:cubicBezTo>
                    <a:pt x="46381" y="54343"/>
                    <a:pt x="46073" y="54343"/>
                    <a:pt x="45790" y="54343"/>
                  </a:cubicBezTo>
                  <a:cubicBezTo>
                    <a:pt x="45483" y="54343"/>
                    <a:pt x="45790" y="53752"/>
                    <a:pt x="45483" y="53752"/>
                  </a:cubicBezTo>
                  <a:cubicBezTo>
                    <a:pt x="45483" y="53445"/>
                    <a:pt x="45199" y="52854"/>
                    <a:pt x="45199" y="52571"/>
                  </a:cubicBezTo>
                  <a:cubicBezTo>
                    <a:pt x="44892" y="52264"/>
                    <a:pt x="44301" y="51673"/>
                    <a:pt x="44301" y="51390"/>
                  </a:cubicBezTo>
                  <a:cubicBezTo>
                    <a:pt x="44018" y="50799"/>
                    <a:pt x="43711" y="50492"/>
                    <a:pt x="43427" y="50492"/>
                  </a:cubicBezTo>
                  <a:cubicBezTo>
                    <a:pt x="43427" y="50492"/>
                    <a:pt x="43711" y="50208"/>
                    <a:pt x="43711" y="49901"/>
                  </a:cubicBezTo>
                  <a:lnTo>
                    <a:pt x="43120" y="49901"/>
                  </a:lnTo>
                  <a:cubicBezTo>
                    <a:pt x="42837" y="49618"/>
                    <a:pt x="42529" y="49310"/>
                    <a:pt x="42529" y="49027"/>
                  </a:cubicBezTo>
                  <a:cubicBezTo>
                    <a:pt x="42529" y="49027"/>
                    <a:pt x="42529" y="48129"/>
                    <a:pt x="42246" y="47845"/>
                  </a:cubicBezTo>
                  <a:lnTo>
                    <a:pt x="42529" y="47845"/>
                  </a:lnTo>
                  <a:lnTo>
                    <a:pt x="42837" y="48129"/>
                  </a:lnTo>
                  <a:cubicBezTo>
                    <a:pt x="42931" y="48034"/>
                    <a:pt x="42994" y="48003"/>
                    <a:pt x="43047" y="48003"/>
                  </a:cubicBezTo>
                  <a:cubicBezTo>
                    <a:pt x="43154" y="48003"/>
                    <a:pt x="43222" y="48129"/>
                    <a:pt x="43427" y="48129"/>
                  </a:cubicBezTo>
                  <a:cubicBezTo>
                    <a:pt x="43427" y="48283"/>
                    <a:pt x="43498" y="48283"/>
                    <a:pt x="43569" y="48283"/>
                  </a:cubicBezTo>
                  <a:cubicBezTo>
                    <a:pt x="43640" y="48283"/>
                    <a:pt x="43711" y="48283"/>
                    <a:pt x="43711" y="48436"/>
                  </a:cubicBezTo>
                  <a:cubicBezTo>
                    <a:pt x="44018" y="48436"/>
                    <a:pt x="43427" y="48436"/>
                    <a:pt x="44018" y="49310"/>
                  </a:cubicBezTo>
                  <a:cubicBezTo>
                    <a:pt x="44301" y="50208"/>
                    <a:pt x="44018" y="49618"/>
                    <a:pt x="44018" y="50208"/>
                  </a:cubicBezTo>
                  <a:cubicBezTo>
                    <a:pt x="44018" y="50498"/>
                    <a:pt x="44086" y="50572"/>
                    <a:pt x="44192" y="50572"/>
                  </a:cubicBezTo>
                  <a:cubicBezTo>
                    <a:pt x="44302" y="50572"/>
                    <a:pt x="44452" y="50492"/>
                    <a:pt x="44609" y="50492"/>
                  </a:cubicBezTo>
                  <a:cubicBezTo>
                    <a:pt x="44609" y="50409"/>
                    <a:pt x="44632" y="50375"/>
                    <a:pt x="44674" y="50375"/>
                  </a:cubicBezTo>
                  <a:cubicBezTo>
                    <a:pt x="44775" y="50375"/>
                    <a:pt x="44981" y="50581"/>
                    <a:pt x="45199" y="50799"/>
                  </a:cubicBezTo>
                  <a:cubicBezTo>
                    <a:pt x="45199" y="51082"/>
                    <a:pt x="45790" y="51082"/>
                    <a:pt x="45790" y="51390"/>
                  </a:cubicBezTo>
                  <a:cubicBezTo>
                    <a:pt x="45790" y="51390"/>
                    <a:pt x="45790" y="51673"/>
                    <a:pt x="46073" y="51980"/>
                  </a:cubicBezTo>
                  <a:cubicBezTo>
                    <a:pt x="46381" y="51980"/>
                    <a:pt x="46381" y="52264"/>
                    <a:pt x="46664" y="52264"/>
                  </a:cubicBezTo>
                  <a:cubicBezTo>
                    <a:pt x="46971" y="52264"/>
                    <a:pt x="46971" y="52571"/>
                    <a:pt x="46664" y="52854"/>
                  </a:cubicBezTo>
                  <a:cubicBezTo>
                    <a:pt x="46664" y="52854"/>
                    <a:pt x="46664" y="53162"/>
                    <a:pt x="47255" y="53445"/>
                  </a:cubicBezTo>
                  <a:cubicBezTo>
                    <a:pt x="47846" y="53445"/>
                    <a:pt x="47562" y="53752"/>
                    <a:pt x="47846" y="54036"/>
                  </a:cubicBezTo>
                  <a:cubicBezTo>
                    <a:pt x="48436" y="54343"/>
                    <a:pt x="49334" y="55524"/>
                    <a:pt x="49618" y="55808"/>
                  </a:cubicBezTo>
                  <a:cubicBezTo>
                    <a:pt x="49925" y="56115"/>
                    <a:pt x="49925" y="56399"/>
                    <a:pt x="49925" y="56706"/>
                  </a:cubicBezTo>
                  <a:cubicBezTo>
                    <a:pt x="50208" y="56989"/>
                    <a:pt x="49925" y="56989"/>
                    <a:pt x="49925" y="57296"/>
                  </a:cubicBezTo>
                  <a:cubicBezTo>
                    <a:pt x="50067" y="57438"/>
                    <a:pt x="49990" y="57438"/>
                    <a:pt x="49877" y="57438"/>
                  </a:cubicBezTo>
                  <a:cubicBezTo>
                    <a:pt x="49765" y="57438"/>
                    <a:pt x="49618" y="57438"/>
                    <a:pt x="49618" y="57580"/>
                  </a:cubicBezTo>
                  <a:cubicBezTo>
                    <a:pt x="49618" y="57887"/>
                    <a:pt x="49925" y="58478"/>
                    <a:pt x="50208" y="58478"/>
                  </a:cubicBezTo>
                  <a:cubicBezTo>
                    <a:pt x="50799" y="58478"/>
                    <a:pt x="51106" y="59068"/>
                    <a:pt x="51390" y="59352"/>
                  </a:cubicBezTo>
                  <a:cubicBezTo>
                    <a:pt x="51697" y="59659"/>
                    <a:pt x="52287" y="59659"/>
                    <a:pt x="52878" y="59659"/>
                  </a:cubicBezTo>
                  <a:cubicBezTo>
                    <a:pt x="53162" y="59943"/>
                    <a:pt x="53752" y="60250"/>
                    <a:pt x="54343" y="60533"/>
                  </a:cubicBezTo>
                  <a:cubicBezTo>
                    <a:pt x="54934" y="60840"/>
                    <a:pt x="55832" y="61124"/>
                    <a:pt x="56115" y="61431"/>
                  </a:cubicBezTo>
                  <a:cubicBezTo>
                    <a:pt x="56204" y="61513"/>
                    <a:pt x="56317" y="61548"/>
                    <a:pt x="56448" y="61548"/>
                  </a:cubicBezTo>
                  <a:cubicBezTo>
                    <a:pt x="56765" y="61548"/>
                    <a:pt x="57185" y="61342"/>
                    <a:pt x="57604" y="61124"/>
                  </a:cubicBezTo>
                  <a:cubicBezTo>
                    <a:pt x="57718" y="61069"/>
                    <a:pt x="57832" y="61047"/>
                    <a:pt x="57944" y="61047"/>
                  </a:cubicBezTo>
                  <a:cubicBezTo>
                    <a:pt x="58411" y="61047"/>
                    <a:pt x="58840" y="61431"/>
                    <a:pt x="59069" y="61431"/>
                  </a:cubicBezTo>
                  <a:cubicBezTo>
                    <a:pt x="59376" y="61431"/>
                    <a:pt x="59659" y="61715"/>
                    <a:pt x="59966" y="62022"/>
                  </a:cubicBezTo>
                  <a:cubicBezTo>
                    <a:pt x="60250" y="62305"/>
                    <a:pt x="60841" y="62613"/>
                    <a:pt x="60841" y="62896"/>
                  </a:cubicBezTo>
                  <a:lnTo>
                    <a:pt x="62022" y="62896"/>
                  </a:lnTo>
                  <a:cubicBezTo>
                    <a:pt x="62329" y="63203"/>
                    <a:pt x="63203" y="63487"/>
                    <a:pt x="63511" y="63487"/>
                  </a:cubicBezTo>
                  <a:lnTo>
                    <a:pt x="64101" y="63487"/>
                  </a:lnTo>
                  <a:lnTo>
                    <a:pt x="64101" y="63794"/>
                  </a:lnTo>
                  <a:lnTo>
                    <a:pt x="64101" y="64077"/>
                  </a:lnTo>
                  <a:cubicBezTo>
                    <a:pt x="64385" y="64077"/>
                    <a:pt x="64975" y="64975"/>
                    <a:pt x="65283" y="64975"/>
                  </a:cubicBezTo>
                  <a:lnTo>
                    <a:pt x="65566" y="65259"/>
                  </a:lnTo>
                  <a:cubicBezTo>
                    <a:pt x="65566" y="65566"/>
                    <a:pt x="65566" y="65566"/>
                    <a:pt x="65283" y="65566"/>
                  </a:cubicBezTo>
                  <a:cubicBezTo>
                    <a:pt x="65283" y="65849"/>
                    <a:pt x="65283" y="66157"/>
                    <a:pt x="65566" y="66440"/>
                  </a:cubicBezTo>
                  <a:cubicBezTo>
                    <a:pt x="65873" y="66440"/>
                    <a:pt x="65873" y="66157"/>
                    <a:pt x="66157" y="66157"/>
                  </a:cubicBezTo>
                  <a:cubicBezTo>
                    <a:pt x="66157" y="66157"/>
                    <a:pt x="66157" y="66440"/>
                    <a:pt x="66464" y="66440"/>
                  </a:cubicBezTo>
                  <a:cubicBezTo>
                    <a:pt x="66747" y="66440"/>
                    <a:pt x="67055" y="66747"/>
                    <a:pt x="67055" y="67031"/>
                  </a:cubicBezTo>
                  <a:cubicBezTo>
                    <a:pt x="67055" y="67338"/>
                    <a:pt x="67055" y="67338"/>
                    <a:pt x="67338" y="67338"/>
                  </a:cubicBezTo>
                  <a:lnTo>
                    <a:pt x="67645" y="67338"/>
                  </a:lnTo>
                  <a:cubicBezTo>
                    <a:pt x="67929" y="67338"/>
                    <a:pt x="68520" y="67621"/>
                    <a:pt x="68520" y="67929"/>
                  </a:cubicBezTo>
                  <a:cubicBezTo>
                    <a:pt x="68673" y="68070"/>
                    <a:pt x="68821" y="68070"/>
                    <a:pt x="68930" y="68070"/>
                  </a:cubicBezTo>
                  <a:cubicBezTo>
                    <a:pt x="69039" y="68070"/>
                    <a:pt x="69110" y="68070"/>
                    <a:pt x="69110" y="68212"/>
                  </a:cubicBezTo>
                  <a:cubicBezTo>
                    <a:pt x="69213" y="68315"/>
                    <a:pt x="69312" y="68349"/>
                    <a:pt x="69411" y="68349"/>
                  </a:cubicBezTo>
                  <a:cubicBezTo>
                    <a:pt x="69609" y="68349"/>
                    <a:pt x="69803" y="68212"/>
                    <a:pt x="70008" y="68212"/>
                  </a:cubicBezTo>
                  <a:cubicBezTo>
                    <a:pt x="70008" y="67929"/>
                    <a:pt x="69701" y="67929"/>
                    <a:pt x="69701" y="67621"/>
                  </a:cubicBezTo>
                  <a:cubicBezTo>
                    <a:pt x="69701" y="67621"/>
                    <a:pt x="70008" y="67621"/>
                    <a:pt x="70008" y="67338"/>
                  </a:cubicBezTo>
                  <a:cubicBezTo>
                    <a:pt x="70008" y="67031"/>
                    <a:pt x="70599" y="67031"/>
                    <a:pt x="70882" y="67031"/>
                  </a:cubicBezTo>
                  <a:cubicBezTo>
                    <a:pt x="71189" y="67031"/>
                    <a:pt x="71473" y="67338"/>
                    <a:pt x="71189" y="67621"/>
                  </a:cubicBezTo>
                  <a:cubicBezTo>
                    <a:pt x="70882" y="67621"/>
                    <a:pt x="71473" y="68212"/>
                    <a:pt x="71473" y="68519"/>
                  </a:cubicBezTo>
                  <a:lnTo>
                    <a:pt x="71780" y="68519"/>
                  </a:lnTo>
                  <a:cubicBezTo>
                    <a:pt x="72064" y="68803"/>
                    <a:pt x="72064" y="69110"/>
                    <a:pt x="72064" y="69110"/>
                  </a:cubicBezTo>
                  <a:lnTo>
                    <a:pt x="72064" y="69701"/>
                  </a:lnTo>
                  <a:cubicBezTo>
                    <a:pt x="71780" y="69701"/>
                    <a:pt x="72064" y="70882"/>
                    <a:pt x="72064" y="70882"/>
                  </a:cubicBezTo>
                  <a:cubicBezTo>
                    <a:pt x="72371" y="71166"/>
                    <a:pt x="72064" y="71166"/>
                    <a:pt x="72064" y="71473"/>
                  </a:cubicBezTo>
                  <a:cubicBezTo>
                    <a:pt x="71780" y="72063"/>
                    <a:pt x="71780" y="72063"/>
                    <a:pt x="71473" y="72063"/>
                  </a:cubicBezTo>
                  <a:cubicBezTo>
                    <a:pt x="70882" y="72063"/>
                    <a:pt x="71189" y="72654"/>
                    <a:pt x="70882" y="72654"/>
                  </a:cubicBezTo>
                  <a:lnTo>
                    <a:pt x="70882" y="72938"/>
                  </a:lnTo>
                  <a:cubicBezTo>
                    <a:pt x="70882" y="73245"/>
                    <a:pt x="70599" y="73245"/>
                    <a:pt x="70292" y="73245"/>
                  </a:cubicBezTo>
                  <a:cubicBezTo>
                    <a:pt x="70008" y="73245"/>
                    <a:pt x="70008" y="73835"/>
                    <a:pt x="70008" y="73835"/>
                  </a:cubicBezTo>
                  <a:cubicBezTo>
                    <a:pt x="70008" y="74119"/>
                    <a:pt x="69701" y="74119"/>
                    <a:pt x="69701" y="74426"/>
                  </a:cubicBezTo>
                  <a:cubicBezTo>
                    <a:pt x="69417" y="74710"/>
                    <a:pt x="69701" y="74710"/>
                    <a:pt x="69417" y="74710"/>
                  </a:cubicBezTo>
                  <a:cubicBezTo>
                    <a:pt x="69110" y="75017"/>
                    <a:pt x="69110" y="75300"/>
                    <a:pt x="69110" y="75300"/>
                  </a:cubicBezTo>
                  <a:cubicBezTo>
                    <a:pt x="69417" y="75608"/>
                    <a:pt x="69110" y="75891"/>
                    <a:pt x="69110" y="75891"/>
                  </a:cubicBezTo>
                  <a:cubicBezTo>
                    <a:pt x="69110" y="75891"/>
                    <a:pt x="69417" y="76198"/>
                    <a:pt x="69701" y="76198"/>
                  </a:cubicBezTo>
                  <a:cubicBezTo>
                    <a:pt x="69854" y="76340"/>
                    <a:pt x="69931" y="76340"/>
                    <a:pt x="69970" y="76340"/>
                  </a:cubicBezTo>
                  <a:cubicBezTo>
                    <a:pt x="70008" y="76340"/>
                    <a:pt x="70008" y="76340"/>
                    <a:pt x="70008" y="76482"/>
                  </a:cubicBezTo>
                  <a:cubicBezTo>
                    <a:pt x="70008" y="76482"/>
                    <a:pt x="70008" y="76789"/>
                    <a:pt x="69701" y="76789"/>
                  </a:cubicBezTo>
                  <a:lnTo>
                    <a:pt x="68827" y="77663"/>
                  </a:lnTo>
                  <a:cubicBezTo>
                    <a:pt x="68827" y="77970"/>
                    <a:pt x="69110" y="78561"/>
                    <a:pt x="69110" y="78561"/>
                  </a:cubicBezTo>
                  <a:cubicBezTo>
                    <a:pt x="69264" y="78703"/>
                    <a:pt x="69264" y="78703"/>
                    <a:pt x="69225" y="78703"/>
                  </a:cubicBezTo>
                  <a:cubicBezTo>
                    <a:pt x="69187" y="78703"/>
                    <a:pt x="69110" y="78703"/>
                    <a:pt x="69110" y="78844"/>
                  </a:cubicBezTo>
                  <a:cubicBezTo>
                    <a:pt x="69110" y="79152"/>
                    <a:pt x="69701" y="79435"/>
                    <a:pt x="70008" y="79435"/>
                  </a:cubicBezTo>
                  <a:cubicBezTo>
                    <a:pt x="70292" y="79742"/>
                    <a:pt x="70292" y="80333"/>
                    <a:pt x="70599" y="80617"/>
                  </a:cubicBezTo>
                  <a:cubicBezTo>
                    <a:pt x="70882" y="80924"/>
                    <a:pt x="70882" y="81207"/>
                    <a:pt x="71189" y="81798"/>
                  </a:cubicBezTo>
                  <a:cubicBezTo>
                    <a:pt x="71473" y="82696"/>
                    <a:pt x="72064" y="83570"/>
                    <a:pt x="72371" y="84161"/>
                  </a:cubicBezTo>
                  <a:cubicBezTo>
                    <a:pt x="72961" y="84751"/>
                    <a:pt x="72961" y="85058"/>
                    <a:pt x="72961" y="85342"/>
                  </a:cubicBezTo>
                  <a:cubicBezTo>
                    <a:pt x="72961" y="85342"/>
                    <a:pt x="72961" y="85649"/>
                    <a:pt x="73245" y="85933"/>
                  </a:cubicBezTo>
                  <a:cubicBezTo>
                    <a:pt x="73552" y="86240"/>
                    <a:pt x="73836" y="86523"/>
                    <a:pt x="74426" y="86830"/>
                  </a:cubicBezTo>
                  <a:cubicBezTo>
                    <a:pt x="75324" y="87114"/>
                    <a:pt x="76506" y="88012"/>
                    <a:pt x="76789" y="88295"/>
                  </a:cubicBezTo>
                  <a:cubicBezTo>
                    <a:pt x="77096" y="88603"/>
                    <a:pt x="77687" y="88886"/>
                    <a:pt x="77687" y="88886"/>
                  </a:cubicBezTo>
                  <a:lnTo>
                    <a:pt x="77687" y="89193"/>
                  </a:lnTo>
                  <a:lnTo>
                    <a:pt x="77687" y="89784"/>
                  </a:lnTo>
                  <a:cubicBezTo>
                    <a:pt x="77970" y="90067"/>
                    <a:pt x="77970" y="91249"/>
                    <a:pt x="77687" y="91839"/>
                  </a:cubicBezTo>
                  <a:cubicBezTo>
                    <a:pt x="77687" y="92430"/>
                    <a:pt x="77687" y="92737"/>
                    <a:pt x="77380" y="93021"/>
                  </a:cubicBezTo>
                  <a:cubicBezTo>
                    <a:pt x="77380" y="93328"/>
                    <a:pt x="77687" y="93328"/>
                    <a:pt x="77687" y="93612"/>
                  </a:cubicBezTo>
                  <a:cubicBezTo>
                    <a:pt x="77380" y="93612"/>
                    <a:pt x="77380" y="93919"/>
                    <a:pt x="77380" y="94509"/>
                  </a:cubicBezTo>
                  <a:cubicBezTo>
                    <a:pt x="77380" y="95100"/>
                    <a:pt x="77096" y="95974"/>
                    <a:pt x="77096" y="96281"/>
                  </a:cubicBezTo>
                  <a:cubicBezTo>
                    <a:pt x="77096" y="96565"/>
                    <a:pt x="76789" y="96872"/>
                    <a:pt x="77096" y="97156"/>
                  </a:cubicBezTo>
                  <a:cubicBezTo>
                    <a:pt x="77096" y="97463"/>
                    <a:pt x="76789" y="97746"/>
                    <a:pt x="76506" y="97746"/>
                  </a:cubicBezTo>
                  <a:cubicBezTo>
                    <a:pt x="76506" y="98053"/>
                    <a:pt x="76789" y="98644"/>
                    <a:pt x="76789" y="98928"/>
                  </a:cubicBezTo>
                  <a:cubicBezTo>
                    <a:pt x="76789" y="99235"/>
                    <a:pt x="76506" y="99235"/>
                    <a:pt x="76506" y="99825"/>
                  </a:cubicBezTo>
                  <a:cubicBezTo>
                    <a:pt x="76789" y="100109"/>
                    <a:pt x="76506" y="101290"/>
                    <a:pt x="76506" y="101290"/>
                  </a:cubicBezTo>
                  <a:lnTo>
                    <a:pt x="76506" y="101881"/>
                  </a:lnTo>
                  <a:cubicBezTo>
                    <a:pt x="76506" y="102472"/>
                    <a:pt x="76198" y="102472"/>
                    <a:pt x="76198" y="103062"/>
                  </a:cubicBezTo>
                  <a:cubicBezTo>
                    <a:pt x="76198" y="103370"/>
                    <a:pt x="75608" y="104244"/>
                    <a:pt x="75608" y="104551"/>
                  </a:cubicBezTo>
                  <a:cubicBezTo>
                    <a:pt x="75324" y="105142"/>
                    <a:pt x="75324" y="105142"/>
                    <a:pt x="75017" y="105142"/>
                  </a:cubicBezTo>
                  <a:lnTo>
                    <a:pt x="75017" y="105732"/>
                  </a:lnTo>
                  <a:cubicBezTo>
                    <a:pt x="75324" y="106323"/>
                    <a:pt x="75017" y="106606"/>
                    <a:pt x="75017" y="106914"/>
                  </a:cubicBezTo>
                  <a:cubicBezTo>
                    <a:pt x="75324" y="107197"/>
                    <a:pt x="75324" y="107197"/>
                    <a:pt x="75324" y="107788"/>
                  </a:cubicBezTo>
                  <a:cubicBezTo>
                    <a:pt x="75017" y="108095"/>
                    <a:pt x="75017" y="108095"/>
                    <a:pt x="75017" y="108379"/>
                  </a:cubicBezTo>
                  <a:cubicBezTo>
                    <a:pt x="75017" y="108686"/>
                    <a:pt x="74734" y="108969"/>
                    <a:pt x="74734" y="109276"/>
                  </a:cubicBezTo>
                  <a:cubicBezTo>
                    <a:pt x="75017" y="109560"/>
                    <a:pt x="75017" y="109867"/>
                    <a:pt x="74734" y="109867"/>
                  </a:cubicBezTo>
                  <a:cubicBezTo>
                    <a:pt x="74734" y="109867"/>
                    <a:pt x="74426" y="110151"/>
                    <a:pt x="74426" y="110458"/>
                  </a:cubicBezTo>
                  <a:cubicBezTo>
                    <a:pt x="74426" y="111048"/>
                    <a:pt x="74426" y="111048"/>
                    <a:pt x="74734" y="111048"/>
                  </a:cubicBezTo>
                  <a:cubicBezTo>
                    <a:pt x="75324" y="111048"/>
                    <a:pt x="75017" y="109560"/>
                    <a:pt x="75017" y="109560"/>
                  </a:cubicBezTo>
                  <a:cubicBezTo>
                    <a:pt x="75324" y="109560"/>
                    <a:pt x="75324" y="109560"/>
                    <a:pt x="75324" y="109276"/>
                  </a:cubicBezTo>
                  <a:cubicBezTo>
                    <a:pt x="75608" y="109276"/>
                    <a:pt x="75608" y="109560"/>
                    <a:pt x="75608" y="109560"/>
                  </a:cubicBezTo>
                  <a:cubicBezTo>
                    <a:pt x="75915" y="109867"/>
                    <a:pt x="75915" y="109867"/>
                    <a:pt x="75608" y="110151"/>
                  </a:cubicBezTo>
                  <a:cubicBezTo>
                    <a:pt x="75608" y="110151"/>
                    <a:pt x="75915" y="110458"/>
                    <a:pt x="75608" y="110741"/>
                  </a:cubicBezTo>
                  <a:cubicBezTo>
                    <a:pt x="75608" y="111048"/>
                    <a:pt x="75324" y="111048"/>
                    <a:pt x="75324" y="111332"/>
                  </a:cubicBezTo>
                  <a:cubicBezTo>
                    <a:pt x="75608" y="111639"/>
                    <a:pt x="75324" y="111639"/>
                    <a:pt x="75324" y="111923"/>
                  </a:cubicBezTo>
                  <a:cubicBezTo>
                    <a:pt x="75324" y="112230"/>
                    <a:pt x="75608" y="112230"/>
                    <a:pt x="75324" y="112230"/>
                  </a:cubicBezTo>
                  <a:cubicBezTo>
                    <a:pt x="75324" y="112230"/>
                    <a:pt x="75608" y="112513"/>
                    <a:pt x="75324" y="112513"/>
                  </a:cubicBezTo>
                  <a:cubicBezTo>
                    <a:pt x="75017" y="112513"/>
                    <a:pt x="75324" y="112820"/>
                    <a:pt x="75324" y="113104"/>
                  </a:cubicBezTo>
                  <a:cubicBezTo>
                    <a:pt x="75466" y="113258"/>
                    <a:pt x="75389" y="113258"/>
                    <a:pt x="75277" y="113258"/>
                  </a:cubicBezTo>
                  <a:cubicBezTo>
                    <a:pt x="75165" y="113258"/>
                    <a:pt x="75017" y="113258"/>
                    <a:pt x="75017" y="113411"/>
                  </a:cubicBezTo>
                  <a:cubicBezTo>
                    <a:pt x="74734" y="113411"/>
                    <a:pt x="75017" y="113695"/>
                    <a:pt x="75017" y="113695"/>
                  </a:cubicBezTo>
                  <a:cubicBezTo>
                    <a:pt x="75017" y="113797"/>
                    <a:pt x="74986" y="113831"/>
                    <a:pt x="74932" y="113831"/>
                  </a:cubicBezTo>
                  <a:cubicBezTo>
                    <a:pt x="74825" y="113831"/>
                    <a:pt x="74631" y="113695"/>
                    <a:pt x="74426" y="113695"/>
                  </a:cubicBezTo>
                  <a:cubicBezTo>
                    <a:pt x="74426" y="113411"/>
                    <a:pt x="74734" y="113411"/>
                    <a:pt x="75017" y="113104"/>
                  </a:cubicBezTo>
                  <a:cubicBezTo>
                    <a:pt x="75017" y="112820"/>
                    <a:pt x="74734" y="112513"/>
                    <a:pt x="74426" y="112513"/>
                  </a:cubicBezTo>
                  <a:cubicBezTo>
                    <a:pt x="74143" y="112513"/>
                    <a:pt x="74734" y="112820"/>
                    <a:pt x="74734" y="113104"/>
                  </a:cubicBezTo>
                  <a:cubicBezTo>
                    <a:pt x="74734" y="113258"/>
                    <a:pt x="74586" y="113258"/>
                    <a:pt x="74474" y="113258"/>
                  </a:cubicBezTo>
                  <a:cubicBezTo>
                    <a:pt x="74361" y="113258"/>
                    <a:pt x="74285" y="113258"/>
                    <a:pt x="74426" y="113411"/>
                  </a:cubicBezTo>
                  <a:cubicBezTo>
                    <a:pt x="74426" y="113553"/>
                    <a:pt x="74355" y="113553"/>
                    <a:pt x="74246" y="113553"/>
                  </a:cubicBezTo>
                  <a:cubicBezTo>
                    <a:pt x="74137" y="113553"/>
                    <a:pt x="73989" y="113553"/>
                    <a:pt x="73836" y="113695"/>
                  </a:cubicBezTo>
                  <a:cubicBezTo>
                    <a:pt x="73552" y="113695"/>
                    <a:pt x="74143" y="114002"/>
                    <a:pt x="73836" y="114002"/>
                  </a:cubicBezTo>
                  <a:lnTo>
                    <a:pt x="73245" y="114593"/>
                  </a:lnTo>
                  <a:lnTo>
                    <a:pt x="73552" y="114593"/>
                  </a:lnTo>
                  <a:cubicBezTo>
                    <a:pt x="73552" y="114439"/>
                    <a:pt x="73623" y="114362"/>
                    <a:pt x="73694" y="114362"/>
                  </a:cubicBezTo>
                  <a:cubicBezTo>
                    <a:pt x="73765" y="114362"/>
                    <a:pt x="73836" y="114439"/>
                    <a:pt x="73836" y="114593"/>
                  </a:cubicBezTo>
                  <a:cubicBezTo>
                    <a:pt x="73938" y="114687"/>
                    <a:pt x="74006" y="114719"/>
                    <a:pt x="74062" y="114719"/>
                  </a:cubicBezTo>
                  <a:cubicBezTo>
                    <a:pt x="74174" y="114719"/>
                    <a:pt x="74237" y="114593"/>
                    <a:pt x="74426" y="114593"/>
                  </a:cubicBezTo>
                  <a:cubicBezTo>
                    <a:pt x="74734" y="114593"/>
                    <a:pt x="74734" y="114876"/>
                    <a:pt x="74426" y="114876"/>
                  </a:cubicBezTo>
                  <a:cubicBezTo>
                    <a:pt x="74426" y="114876"/>
                    <a:pt x="74143" y="115183"/>
                    <a:pt x="74143" y="115467"/>
                  </a:cubicBezTo>
                  <a:cubicBezTo>
                    <a:pt x="74143" y="115569"/>
                    <a:pt x="74208" y="115603"/>
                    <a:pt x="74306" y="115603"/>
                  </a:cubicBezTo>
                  <a:cubicBezTo>
                    <a:pt x="74503" y="115603"/>
                    <a:pt x="74828" y="115467"/>
                    <a:pt x="75017" y="115467"/>
                  </a:cubicBezTo>
                  <a:cubicBezTo>
                    <a:pt x="75235" y="115685"/>
                    <a:pt x="75144" y="115891"/>
                    <a:pt x="75072" y="115891"/>
                  </a:cubicBezTo>
                  <a:cubicBezTo>
                    <a:pt x="75043" y="115891"/>
                    <a:pt x="75017" y="115856"/>
                    <a:pt x="75017" y="115774"/>
                  </a:cubicBezTo>
                  <a:cubicBezTo>
                    <a:pt x="74828" y="115774"/>
                    <a:pt x="74765" y="115637"/>
                    <a:pt x="74653" y="115637"/>
                  </a:cubicBezTo>
                  <a:cubicBezTo>
                    <a:pt x="74597" y="115637"/>
                    <a:pt x="74529" y="115671"/>
                    <a:pt x="74426" y="115774"/>
                  </a:cubicBezTo>
                  <a:cubicBezTo>
                    <a:pt x="74426" y="115868"/>
                    <a:pt x="74395" y="115900"/>
                    <a:pt x="74341" y="115900"/>
                  </a:cubicBezTo>
                  <a:cubicBezTo>
                    <a:pt x="74235" y="115900"/>
                    <a:pt x="74040" y="115774"/>
                    <a:pt x="73836" y="115774"/>
                  </a:cubicBezTo>
                  <a:cubicBezTo>
                    <a:pt x="73836" y="115774"/>
                    <a:pt x="73245" y="116057"/>
                    <a:pt x="73552" y="116365"/>
                  </a:cubicBezTo>
                  <a:cubicBezTo>
                    <a:pt x="73552" y="116365"/>
                    <a:pt x="73552" y="116648"/>
                    <a:pt x="73836" y="116648"/>
                  </a:cubicBezTo>
                  <a:lnTo>
                    <a:pt x="74143" y="116365"/>
                  </a:lnTo>
                  <a:cubicBezTo>
                    <a:pt x="74143" y="116211"/>
                    <a:pt x="74214" y="116134"/>
                    <a:pt x="74285" y="116134"/>
                  </a:cubicBezTo>
                  <a:cubicBezTo>
                    <a:pt x="74355" y="116134"/>
                    <a:pt x="74426" y="116211"/>
                    <a:pt x="74426" y="116365"/>
                  </a:cubicBezTo>
                  <a:cubicBezTo>
                    <a:pt x="74426" y="116648"/>
                    <a:pt x="74143" y="116648"/>
                    <a:pt x="74143" y="116648"/>
                  </a:cubicBezTo>
                  <a:cubicBezTo>
                    <a:pt x="74143" y="116955"/>
                    <a:pt x="73836" y="116955"/>
                    <a:pt x="73552" y="117239"/>
                  </a:cubicBezTo>
                  <a:cubicBezTo>
                    <a:pt x="73552" y="117239"/>
                    <a:pt x="73552" y="117546"/>
                    <a:pt x="73836" y="117546"/>
                  </a:cubicBezTo>
                  <a:cubicBezTo>
                    <a:pt x="74143" y="117546"/>
                    <a:pt x="73836" y="117829"/>
                    <a:pt x="74143" y="117829"/>
                  </a:cubicBezTo>
                  <a:cubicBezTo>
                    <a:pt x="74143" y="117829"/>
                    <a:pt x="74426" y="117546"/>
                    <a:pt x="74143" y="117546"/>
                  </a:cubicBezTo>
                  <a:cubicBezTo>
                    <a:pt x="74143" y="117239"/>
                    <a:pt x="74426" y="116955"/>
                    <a:pt x="74734" y="116955"/>
                  </a:cubicBezTo>
                  <a:cubicBezTo>
                    <a:pt x="74734" y="117239"/>
                    <a:pt x="74426" y="117546"/>
                    <a:pt x="74426" y="117546"/>
                  </a:cubicBezTo>
                  <a:lnTo>
                    <a:pt x="74426" y="118137"/>
                  </a:lnTo>
                  <a:cubicBezTo>
                    <a:pt x="74426" y="118420"/>
                    <a:pt x="74143" y="118420"/>
                    <a:pt x="74143" y="118420"/>
                  </a:cubicBezTo>
                  <a:cubicBezTo>
                    <a:pt x="74143" y="118727"/>
                    <a:pt x="73552" y="118727"/>
                    <a:pt x="73836" y="118727"/>
                  </a:cubicBezTo>
                  <a:cubicBezTo>
                    <a:pt x="74143" y="119011"/>
                    <a:pt x="73836" y="119011"/>
                    <a:pt x="73836" y="119318"/>
                  </a:cubicBezTo>
                  <a:cubicBezTo>
                    <a:pt x="74143" y="119318"/>
                    <a:pt x="74143" y="119011"/>
                    <a:pt x="74426" y="119011"/>
                  </a:cubicBezTo>
                  <a:cubicBezTo>
                    <a:pt x="74426" y="119164"/>
                    <a:pt x="74426" y="119241"/>
                    <a:pt x="74465" y="119241"/>
                  </a:cubicBezTo>
                  <a:cubicBezTo>
                    <a:pt x="74503" y="119241"/>
                    <a:pt x="74580" y="119164"/>
                    <a:pt x="74734" y="119011"/>
                  </a:cubicBezTo>
                  <a:cubicBezTo>
                    <a:pt x="75017" y="119011"/>
                    <a:pt x="75017" y="119318"/>
                    <a:pt x="74734" y="119318"/>
                  </a:cubicBezTo>
                  <a:lnTo>
                    <a:pt x="74426" y="119601"/>
                  </a:lnTo>
                  <a:cubicBezTo>
                    <a:pt x="74580" y="119755"/>
                    <a:pt x="74728" y="119755"/>
                    <a:pt x="74837" y="119755"/>
                  </a:cubicBezTo>
                  <a:cubicBezTo>
                    <a:pt x="74946" y="119755"/>
                    <a:pt x="75017" y="119755"/>
                    <a:pt x="75017" y="119909"/>
                  </a:cubicBezTo>
                  <a:cubicBezTo>
                    <a:pt x="75017" y="119909"/>
                    <a:pt x="75324" y="119909"/>
                    <a:pt x="75324" y="119601"/>
                  </a:cubicBezTo>
                  <a:cubicBezTo>
                    <a:pt x="75324" y="119601"/>
                    <a:pt x="75608" y="119601"/>
                    <a:pt x="75608" y="119909"/>
                  </a:cubicBezTo>
                  <a:cubicBezTo>
                    <a:pt x="75915" y="120192"/>
                    <a:pt x="75324" y="120192"/>
                    <a:pt x="75017" y="120192"/>
                  </a:cubicBezTo>
                  <a:cubicBezTo>
                    <a:pt x="74734" y="120192"/>
                    <a:pt x="74734" y="120499"/>
                    <a:pt x="74734" y="120499"/>
                  </a:cubicBezTo>
                  <a:cubicBezTo>
                    <a:pt x="74828" y="120594"/>
                    <a:pt x="74925" y="120625"/>
                    <a:pt x="75013" y="120625"/>
                  </a:cubicBezTo>
                  <a:cubicBezTo>
                    <a:pt x="75188" y="120625"/>
                    <a:pt x="75324" y="120499"/>
                    <a:pt x="75324" y="120499"/>
                  </a:cubicBezTo>
                  <a:cubicBezTo>
                    <a:pt x="75466" y="120346"/>
                    <a:pt x="75761" y="120269"/>
                    <a:pt x="76021" y="120269"/>
                  </a:cubicBezTo>
                  <a:cubicBezTo>
                    <a:pt x="76281" y="120269"/>
                    <a:pt x="76506" y="120346"/>
                    <a:pt x="76506" y="120499"/>
                  </a:cubicBezTo>
                  <a:cubicBezTo>
                    <a:pt x="76647" y="120641"/>
                    <a:pt x="76571" y="120641"/>
                    <a:pt x="76458" y="120641"/>
                  </a:cubicBezTo>
                  <a:cubicBezTo>
                    <a:pt x="76346" y="120641"/>
                    <a:pt x="76198" y="120641"/>
                    <a:pt x="76198" y="120783"/>
                  </a:cubicBezTo>
                  <a:lnTo>
                    <a:pt x="75608" y="120783"/>
                  </a:lnTo>
                  <a:cubicBezTo>
                    <a:pt x="75608" y="120701"/>
                    <a:pt x="75584" y="120666"/>
                    <a:pt x="75550" y="120666"/>
                  </a:cubicBezTo>
                  <a:cubicBezTo>
                    <a:pt x="75467" y="120666"/>
                    <a:pt x="75324" y="120872"/>
                    <a:pt x="75324" y="121090"/>
                  </a:cubicBezTo>
                  <a:cubicBezTo>
                    <a:pt x="75017" y="121374"/>
                    <a:pt x="75017" y="121374"/>
                    <a:pt x="75324" y="121374"/>
                  </a:cubicBezTo>
                  <a:cubicBezTo>
                    <a:pt x="75608" y="121374"/>
                    <a:pt x="75324" y="121090"/>
                    <a:pt x="75915" y="121090"/>
                  </a:cubicBezTo>
                  <a:cubicBezTo>
                    <a:pt x="76391" y="121090"/>
                    <a:pt x="76668" y="120706"/>
                    <a:pt x="76757" y="120706"/>
                  </a:cubicBezTo>
                  <a:cubicBezTo>
                    <a:pt x="76778" y="120706"/>
                    <a:pt x="76789" y="120728"/>
                    <a:pt x="76789" y="120783"/>
                  </a:cubicBezTo>
                  <a:cubicBezTo>
                    <a:pt x="77007" y="121001"/>
                    <a:pt x="76773" y="121207"/>
                    <a:pt x="76509" y="121207"/>
                  </a:cubicBezTo>
                  <a:cubicBezTo>
                    <a:pt x="76401" y="121207"/>
                    <a:pt x="76288" y="121172"/>
                    <a:pt x="76198" y="121090"/>
                  </a:cubicBezTo>
                  <a:cubicBezTo>
                    <a:pt x="75915" y="121090"/>
                    <a:pt x="75915" y="121374"/>
                    <a:pt x="75915" y="121681"/>
                  </a:cubicBezTo>
                  <a:cubicBezTo>
                    <a:pt x="75915" y="121763"/>
                    <a:pt x="75865" y="121798"/>
                    <a:pt x="75787" y="121798"/>
                  </a:cubicBezTo>
                  <a:cubicBezTo>
                    <a:pt x="75596" y="121798"/>
                    <a:pt x="75235" y="121591"/>
                    <a:pt x="75017" y="121374"/>
                  </a:cubicBezTo>
                  <a:cubicBezTo>
                    <a:pt x="74734" y="121374"/>
                    <a:pt x="74734" y="121681"/>
                    <a:pt x="75017" y="121964"/>
                  </a:cubicBezTo>
                  <a:cubicBezTo>
                    <a:pt x="75171" y="122118"/>
                    <a:pt x="75247" y="122118"/>
                    <a:pt x="75321" y="122118"/>
                  </a:cubicBezTo>
                  <a:cubicBezTo>
                    <a:pt x="75395" y="122118"/>
                    <a:pt x="75466" y="122118"/>
                    <a:pt x="75608" y="122271"/>
                  </a:cubicBezTo>
                  <a:cubicBezTo>
                    <a:pt x="75813" y="122271"/>
                    <a:pt x="75881" y="122397"/>
                    <a:pt x="75988" y="122397"/>
                  </a:cubicBezTo>
                  <a:cubicBezTo>
                    <a:pt x="76041" y="122397"/>
                    <a:pt x="76104" y="122366"/>
                    <a:pt x="76198" y="122271"/>
                  </a:cubicBezTo>
                  <a:cubicBezTo>
                    <a:pt x="75997" y="122053"/>
                    <a:pt x="76082" y="121847"/>
                    <a:pt x="76257" y="121847"/>
                  </a:cubicBezTo>
                  <a:cubicBezTo>
                    <a:pt x="76329" y="121847"/>
                    <a:pt x="76416" y="121882"/>
                    <a:pt x="76506" y="121964"/>
                  </a:cubicBezTo>
                  <a:cubicBezTo>
                    <a:pt x="76789" y="121964"/>
                    <a:pt x="77096" y="121681"/>
                    <a:pt x="77096" y="121374"/>
                  </a:cubicBezTo>
                  <a:cubicBezTo>
                    <a:pt x="76789" y="120783"/>
                    <a:pt x="77380" y="120783"/>
                    <a:pt x="77687" y="120499"/>
                  </a:cubicBezTo>
                  <a:cubicBezTo>
                    <a:pt x="78278" y="120499"/>
                    <a:pt x="77970" y="120783"/>
                    <a:pt x="77687" y="121090"/>
                  </a:cubicBezTo>
                  <a:cubicBezTo>
                    <a:pt x="77380" y="121090"/>
                    <a:pt x="77380" y="121090"/>
                    <a:pt x="77380" y="121374"/>
                  </a:cubicBezTo>
                  <a:cubicBezTo>
                    <a:pt x="77482" y="121476"/>
                    <a:pt x="77582" y="121510"/>
                    <a:pt x="77681" y="121510"/>
                  </a:cubicBezTo>
                  <a:cubicBezTo>
                    <a:pt x="77879" y="121510"/>
                    <a:pt x="78073" y="121374"/>
                    <a:pt x="78278" y="121374"/>
                  </a:cubicBezTo>
                  <a:cubicBezTo>
                    <a:pt x="78561" y="121681"/>
                    <a:pt x="77970" y="121681"/>
                    <a:pt x="77687" y="121681"/>
                  </a:cubicBezTo>
                  <a:cubicBezTo>
                    <a:pt x="77687" y="121964"/>
                    <a:pt x="78278" y="122271"/>
                    <a:pt x="77970" y="122271"/>
                  </a:cubicBezTo>
                  <a:cubicBezTo>
                    <a:pt x="77931" y="122311"/>
                    <a:pt x="77897" y="122328"/>
                    <a:pt x="77867" y="122328"/>
                  </a:cubicBezTo>
                  <a:cubicBezTo>
                    <a:pt x="77681" y="122328"/>
                    <a:pt x="77644" y="121681"/>
                    <a:pt x="77380" y="121681"/>
                  </a:cubicBezTo>
                  <a:cubicBezTo>
                    <a:pt x="77380" y="121681"/>
                    <a:pt x="77096" y="121681"/>
                    <a:pt x="77380" y="122271"/>
                  </a:cubicBezTo>
                  <a:cubicBezTo>
                    <a:pt x="77380" y="122354"/>
                    <a:pt x="77356" y="122388"/>
                    <a:pt x="77322" y="122388"/>
                  </a:cubicBezTo>
                  <a:cubicBezTo>
                    <a:pt x="77239" y="122388"/>
                    <a:pt x="77096" y="122182"/>
                    <a:pt x="77096" y="121964"/>
                  </a:cubicBezTo>
                  <a:cubicBezTo>
                    <a:pt x="76789" y="121964"/>
                    <a:pt x="76506" y="122271"/>
                    <a:pt x="76789" y="122271"/>
                  </a:cubicBezTo>
                  <a:cubicBezTo>
                    <a:pt x="76943" y="122413"/>
                    <a:pt x="76795" y="122413"/>
                    <a:pt x="76609" y="122413"/>
                  </a:cubicBezTo>
                  <a:cubicBezTo>
                    <a:pt x="76423" y="122413"/>
                    <a:pt x="76198" y="122413"/>
                    <a:pt x="76198" y="122555"/>
                  </a:cubicBezTo>
                  <a:cubicBezTo>
                    <a:pt x="76198" y="122856"/>
                    <a:pt x="76278" y="122930"/>
                    <a:pt x="76394" y="122930"/>
                  </a:cubicBezTo>
                  <a:cubicBezTo>
                    <a:pt x="76506" y="122930"/>
                    <a:pt x="76650" y="122862"/>
                    <a:pt x="76789" y="122862"/>
                  </a:cubicBezTo>
                  <a:cubicBezTo>
                    <a:pt x="77096" y="122862"/>
                    <a:pt x="77096" y="123453"/>
                    <a:pt x="77380" y="123453"/>
                  </a:cubicBezTo>
                  <a:cubicBezTo>
                    <a:pt x="77423" y="123492"/>
                    <a:pt x="77454" y="123509"/>
                    <a:pt x="77476" y="123509"/>
                  </a:cubicBezTo>
                  <a:cubicBezTo>
                    <a:pt x="77613" y="123509"/>
                    <a:pt x="77423" y="122862"/>
                    <a:pt x="77687" y="122862"/>
                  </a:cubicBezTo>
                  <a:cubicBezTo>
                    <a:pt x="77970" y="122862"/>
                    <a:pt x="77687" y="123453"/>
                    <a:pt x="78278" y="123736"/>
                  </a:cubicBezTo>
                  <a:cubicBezTo>
                    <a:pt x="78561" y="123736"/>
                    <a:pt x="78278" y="123453"/>
                    <a:pt x="78561" y="123453"/>
                  </a:cubicBezTo>
                  <a:cubicBezTo>
                    <a:pt x="78561" y="123408"/>
                    <a:pt x="78568" y="123389"/>
                    <a:pt x="78580" y="123389"/>
                  </a:cubicBezTo>
                  <a:cubicBezTo>
                    <a:pt x="78650" y="123389"/>
                    <a:pt x="78910" y="124043"/>
                    <a:pt x="79152" y="124043"/>
                  </a:cubicBezTo>
                  <a:cubicBezTo>
                    <a:pt x="79459" y="124043"/>
                    <a:pt x="79459" y="123736"/>
                    <a:pt x="79152" y="123453"/>
                  </a:cubicBezTo>
                  <a:cubicBezTo>
                    <a:pt x="79057" y="123350"/>
                    <a:pt x="79060" y="123316"/>
                    <a:pt x="79116" y="123316"/>
                  </a:cubicBezTo>
                  <a:cubicBezTo>
                    <a:pt x="79228" y="123316"/>
                    <a:pt x="79554" y="123453"/>
                    <a:pt x="79743" y="123453"/>
                  </a:cubicBezTo>
                  <a:lnTo>
                    <a:pt x="80050" y="123453"/>
                  </a:lnTo>
                  <a:cubicBezTo>
                    <a:pt x="80050" y="123299"/>
                    <a:pt x="80121" y="123222"/>
                    <a:pt x="80191" y="123222"/>
                  </a:cubicBezTo>
                  <a:cubicBezTo>
                    <a:pt x="80262" y="123222"/>
                    <a:pt x="80333" y="123299"/>
                    <a:pt x="80333" y="123453"/>
                  </a:cubicBezTo>
                  <a:lnTo>
                    <a:pt x="80640" y="123453"/>
                  </a:lnTo>
                  <a:cubicBezTo>
                    <a:pt x="80924" y="123146"/>
                    <a:pt x="81231" y="123146"/>
                    <a:pt x="81515" y="123146"/>
                  </a:cubicBezTo>
                  <a:cubicBezTo>
                    <a:pt x="81822" y="122862"/>
                    <a:pt x="81515" y="122862"/>
                    <a:pt x="81231" y="122862"/>
                  </a:cubicBezTo>
                  <a:cubicBezTo>
                    <a:pt x="80640" y="122862"/>
                    <a:pt x="79743" y="121964"/>
                    <a:pt x="79459" y="121681"/>
                  </a:cubicBezTo>
                  <a:cubicBezTo>
                    <a:pt x="79152" y="121681"/>
                    <a:pt x="79459" y="121374"/>
                    <a:pt x="79152" y="121374"/>
                  </a:cubicBezTo>
                  <a:cubicBezTo>
                    <a:pt x="78868" y="121374"/>
                    <a:pt x="79152" y="121090"/>
                    <a:pt x="79152" y="121090"/>
                  </a:cubicBezTo>
                  <a:cubicBezTo>
                    <a:pt x="79459" y="121090"/>
                    <a:pt x="79152" y="120783"/>
                    <a:pt x="78868" y="120499"/>
                  </a:cubicBezTo>
                  <a:cubicBezTo>
                    <a:pt x="78718" y="120499"/>
                    <a:pt x="78573" y="120567"/>
                    <a:pt x="78465" y="120567"/>
                  </a:cubicBezTo>
                  <a:cubicBezTo>
                    <a:pt x="78351" y="120567"/>
                    <a:pt x="78278" y="120494"/>
                    <a:pt x="78278" y="120192"/>
                  </a:cubicBezTo>
                  <a:cubicBezTo>
                    <a:pt x="78467" y="120192"/>
                    <a:pt x="78666" y="120329"/>
                    <a:pt x="78862" y="120329"/>
                  </a:cubicBezTo>
                  <a:cubicBezTo>
                    <a:pt x="78960" y="120329"/>
                    <a:pt x="79057" y="120295"/>
                    <a:pt x="79152" y="120192"/>
                  </a:cubicBezTo>
                  <a:lnTo>
                    <a:pt x="78561" y="119601"/>
                  </a:lnTo>
                  <a:lnTo>
                    <a:pt x="78561" y="119011"/>
                  </a:lnTo>
                  <a:cubicBezTo>
                    <a:pt x="78561" y="118727"/>
                    <a:pt x="78561" y="118420"/>
                    <a:pt x="78868" y="118137"/>
                  </a:cubicBezTo>
                  <a:cubicBezTo>
                    <a:pt x="78868" y="118137"/>
                    <a:pt x="78868" y="117829"/>
                    <a:pt x="79152" y="117829"/>
                  </a:cubicBezTo>
                  <a:cubicBezTo>
                    <a:pt x="79459" y="117829"/>
                    <a:pt x="79743" y="117829"/>
                    <a:pt x="79743" y="117239"/>
                  </a:cubicBezTo>
                  <a:cubicBezTo>
                    <a:pt x="79743" y="116955"/>
                    <a:pt x="79743" y="116648"/>
                    <a:pt x="80333" y="116365"/>
                  </a:cubicBezTo>
                  <a:cubicBezTo>
                    <a:pt x="80640" y="116057"/>
                    <a:pt x="81231" y="115774"/>
                    <a:pt x="81231" y="115774"/>
                  </a:cubicBezTo>
                  <a:cubicBezTo>
                    <a:pt x="80924" y="115467"/>
                    <a:pt x="81231" y="115183"/>
                    <a:pt x="81231" y="114876"/>
                  </a:cubicBezTo>
                  <a:cubicBezTo>
                    <a:pt x="81231" y="114876"/>
                    <a:pt x="80640" y="114876"/>
                    <a:pt x="80333" y="114593"/>
                  </a:cubicBezTo>
                  <a:cubicBezTo>
                    <a:pt x="80333" y="114593"/>
                    <a:pt x="79459" y="114285"/>
                    <a:pt x="80050" y="113411"/>
                  </a:cubicBezTo>
                  <a:cubicBezTo>
                    <a:pt x="80333" y="112820"/>
                    <a:pt x="80924" y="112820"/>
                    <a:pt x="81231" y="112820"/>
                  </a:cubicBezTo>
                  <a:cubicBezTo>
                    <a:pt x="81515" y="112820"/>
                    <a:pt x="81231" y="112513"/>
                    <a:pt x="81515" y="112230"/>
                  </a:cubicBezTo>
                  <a:lnTo>
                    <a:pt x="81515" y="111923"/>
                  </a:lnTo>
                  <a:cubicBezTo>
                    <a:pt x="81515" y="111639"/>
                    <a:pt x="81515" y="111048"/>
                    <a:pt x="81822" y="111048"/>
                  </a:cubicBezTo>
                  <a:cubicBezTo>
                    <a:pt x="82412" y="111048"/>
                    <a:pt x="82412" y="110741"/>
                    <a:pt x="82105" y="110741"/>
                  </a:cubicBezTo>
                  <a:cubicBezTo>
                    <a:pt x="82105" y="110741"/>
                    <a:pt x="81822" y="110458"/>
                    <a:pt x="82105" y="110458"/>
                  </a:cubicBezTo>
                  <a:cubicBezTo>
                    <a:pt x="82412" y="110458"/>
                    <a:pt x="82412" y="110741"/>
                    <a:pt x="82696" y="110741"/>
                  </a:cubicBezTo>
                  <a:cubicBezTo>
                    <a:pt x="83003" y="110741"/>
                    <a:pt x="83287" y="110151"/>
                    <a:pt x="83003" y="110151"/>
                  </a:cubicBezTo>
                  <a:cubicBezTo>
                    <a:pt x="82901" y="110056"/>
                    <a:pt x="82832" y="110025"/>
                    <a:pt x="82776" y="110025"/>
                  </a:cubicBezTo>
                  <a:cubicBezTo>
                    <a:pt x="82664" y="110025"/>
                    <a:pt x="82601" y="110151"/>
                    <a:pt x="82412" y="110151"/>
                  </a:cubicBezTo>
                  <a:lnTo>
                    <a:pt x="82105" y="109867"/>
                  </a:lnTo>
                  <a:cubicBezTo>
                    <a:pt x="81822" y="109867"/>
                    <a:pt x="81822" y="109560"/>
                    <a:pt x="81822" y="109276"/>
                  </a:cubicBezTo>
                  <a:lnTo>
                    <a:pt x="81822" y="108686"/>
                  </a:lnTo>
                  <a:cubicBezTo>
                    <a:pt x="81822" y="108622"/>
                    <a:pt x="81859" y="108597"/>
                    <a:pt x="81921" y="108597"/>
                  </a:cubicBezTo>
                  <a:cubicBezTo>
                    <a:pt x="82158" y="108597"/>
                    <a:pt x="82759" y="108969"/>
                    <a:pt x="83003" y="108969"/>
                  </a:cubicBezTo>
                  <a:cubicBezTo>
                    <a:pt x="83594" y="108969"/>
                    <a:pt x="83877" y="108686"/>
                    <a:pt x="83877" y="108686"/>
                  </a:cubicBezTo>
                  <a:cubicBezTo>
                    <a:pt x="83877" y="108379"/>
                    <a:pt x="83877" y="108095"/>
                    <a:pt x="84184" y="107788"/>
                  </a:cubicBezTo>
                  <a:cubicBezTo>
                    <a:pt x="84468" y="107504"/>
                    <a:pt x="84184" y="107504"/>
                    <a:pt x="84184" y="107197"/>
                  </a:cubicBezTo>
                  <a:cubicBezTo>
                    <a:pt x="83877" y="106914"/>
                    <a:pt x="84184" y="106914"/>
                    <a:pt x="84184" y="106914"/>
                  </a:cubicBezTo>
                  <a:lnTo>
                    <a:pt x="86240" y="106914"/>
                  </a:lnTo>
                  <a:cubicBezTo>
                    <a:pt x="87138" y="106606"/>
                    <a:pt x="87729" y="106323"/>
                    <a:pt x="87729" y="106016"/>
                  </a:cubicBezTo>
                  <a:cubicBezTo>
                    <a:pt x="88012" y="105732"/>
                    <a:pt x="88319" y="105142"/>
                    <a:pt x="88603" y="105142"/>
                  </a:cubicBezTo>
                  <a:cubicBezTo>
                    <a:pt x="88603" y="104834"/>
                    <a:pt x="88603" y="104551"/>
                    <a:pt x="88319" y="104551"/>
                  </a:cubicBezTo>
                  <a:cubicBezTo>
                    <a:pt x="88012" y="104551"/>
                    <a:pt x="88012" y="103960"/>
                    <a:pt x="88012" y="103653"/>
                  </a:cubicBezTo>
                  <a:cubicBezTo>
                    <a:pt x="88319" y="103653"/>
                    <a:pt x="88012" y="103370"/>
                    <a:pt x="87729" y="103370"/>
                  </a:cubicBezTo>
                  <a:cubicBezTo>
                    <a:pt x="87421" y="103370"/>
                    <a:pt x="86831" y="103062"/>
                    <a:pt x="87138" y="102779"/>
                  </a:cubicBezTo>
                  <a:lnTo>
                    <a:pt x="87729" y="102779"/>
                  </a:lnTo>
                  <a:cubicBezTo>
                    <a:pt x="88012" y="102779"/>
                    <a:pt x="88319" y="103062"/>
                    <a:pt x="88603" y="103062"/>
                  </a:cubicBezTo>
                  <a:cubicBezTo>
                    <a:pt x="88800" y="103165"/>
                    <a:pt x="88899" y="103199"/>
                    <a:pt x="88955" y="103199"/>
                  </a:cubicBezTo>
                  <a:cubicBezTo>
                    <a:pt x="89067" y="103199"/>
                    <a:pt x="89004" y="103062"/>
                    <a:pt x="89194" y="103062"/>
                  </a:cubicBezTo>
                  <a:cubicBezTo>
                    <a:pt x="89587" y="103062"/>
                    <a:pt x="89855" y="103199"/>
                    <a:pt x="90165" y="103199"/>
                  </a:cubicBezTo>
                  <a:cubicBezTo>
                    <a:pt x="90320" y="103199"/>
                    <a:pt x="90485" y="103165"/>
                    <a:pt x="90682" y="103062"/>
                  </a:cubicBezTo>
                  <a:cubicBezTo>
                    <a:pt x="90682" y="102779"/>
                    <a:pt x="90966" y="102472"/>
                    <a:pt x="91273" y="102188"/>
                  </a:cubicBezTo>
                  <a:cubicBezTo>
                    <a:pt x="91273" y="102188"/>
                    <a:pt x="91273" y="101881"/>
                    <a:pt x="91556" y="101881"/>
                  </a:cubicBezTo>
                  <a:cubicBezTo>
                    <a:pt x="92147" y="101598"/>
                    <a:pt x="91863" y="101290"/>
                    <a:pt x="92147" y="101007"/>
                  </a:cubicBezTo>
                  <a:cubicBezTo>
                    <a:pt x="92454" y="100416"/>
                    <a:pt x="92147" y="100416"/>
                    <a:pt x="92454" y="99825"/>
                  </a:cubicBezTo>
                  <a:cubicBezTo>
                    <a:pt x="93045" y="99518"/>
                    <a:pt x="92454" y="99235"/>
                    <a:pt x="93045" y="99235"/>
                  </a:cubicBezTo>
                  <a:cubicBezTo>
                    <a:pt x="93121" y="99152"/>
                    <a:pt x="93177" y="99114"/>
                    <a:pt x="93212" y="99114"/>
                  </a:cubicBezTo>
                  <a:cubicBezTo>
                    <a:pt x="93308" y="99114"/>
                    <a:pt x="93252" y="99394"/>
                    <a:pt x="93045" y="99825"/>
                  </a:cubicBezTo>
                  <a:cubicBezTo>
                    <a:pt x="92702" y="100169"/>
                    <a:pt x="92558" y="100312"/>
                    <a:pt x="92613" y="100312"/>
                  </a:cubicBezTo>
                  <a:cubicBezTo>
                    <a:pt x="92653" y="100312"/>
                    <a:pt x="92797" y="100238"/>
                    <a:pt x="93045" y="100109"/>
                  </a:cubicBezTo>
                  <a:cubicBezTo>
                    <a:pt x="93635" y="99825"/>
                    <a:pt x="93635" y="99235"/>
                    <a:pt x="93919" y="98644"/>
                  </a:cubicBezTo>
                  <a:cubicBezTo>
                    <a:pt x="94226" y="98053"/>
                    <a:pt x="94510" y="97746"/>
                    <a:pt x="94817" y="97746"/>
                  </a:cubicBezTo>
                  <a:cubicBezTo>
                    <a:pt x="95100" y="97746"/>
                    <a:pt x="95100" y="96872"/>
                    <a:pt x="95100" y="96565"/>
                  </a:cubicBezTo>
                  <a:cubicBezTo>
                    <a:pt x="95100" y="95974"/>
                    <a:pt x="94817" y="95691"/>
                    <a:pt x="95100" y="95384"/>
                  </a:cubicBezTo>
                  <a:cubicBezTo>
                    <a:pt x="95408" y="95100"/>
                    <a:pt x="95100" y="94793"/>
                    <a:pt x="95408" y="94793"/>
                  </a:cubicBezTo>
                  <a:cubicBezTo>
                    <a:pt x="95691" y="94793"/>
                    <a:pt x="95998" y="94509"/>
                    <a:pt x="96282" y="93919"/>
                  </a:cubicBezTo>
                  <a:cubicBezTo>
                    <a:pt x="96872" y="93612"/>
                    <a:pt x="96872" y="93612"/>
                    <a:pt x="97463" y="93612"/>
                  </a:cubicBezTo>
                  <a:cubicBezTo>
                    <a:pt x="97770" y="93612"/>
                    <a:pt x="97463" y="93328"/>
                    <a:pt x="97770" y="93328"/>
                  </a:cubicBezTo>
                  <a:cubicBezTo>
                    <a:pt x="98054" y="93328"/>
                    <a:pt x="98361" y="93021"/>
                    <a:pt x="98361" y="92737"/>
                  </a:cubicBezTo>
                  <a:lnTo>
                    <a:pt x="99826" y="92737"/>
                  </a:lnTo>
                  <a:cubicBezTo>
                    <a:pt x="100031" y="92737"/>
                    <a:pt x="100225" y="92863"/>
                    <a:pt x="100332" y="92863"/>
                  </a:cubicBezTo>
                  <a:cubicBezTo>
                    <a:pt x="100385" y="92863"/>
                    <a:pt x="100417" y="92832"/>
                    <a:pt x="100417" y="92737"/>
                  </a:cubicBezTo>
                  <a:cubicBezTo>
                    <a:pt x="100417" y="92430"/>
                    <a:pt x="100724" y="92147"/>
                    <a:pt x="101007" y="92147"/>
                  </a:cubicBezTo>
                  <a:cubicBezTo>
                    <a:pt x="101007" y="92147"/>
                    <a:pt x="101314" y="92147"/>
                    <a:pt x="101314" y="91839"/>
                  </a:cubicBezTo>
                  <a:cubicBezTo>
                    <a:pt x="101314" y="91249"/>
                    <a:pt x="101314" y="91249"/>
                    <a:pt x="101598" y="90965"/>
                  </a:cubicBezTo>
                  <a:cubicBezTo>
                    <a:pt x="101905" y="90965"/>
                    <a:pt x="101905" y="90375"/>
                    <a:pt x="101905" y="90375"/>
                  </a:cubicBezTo>
                  <a:cubicBezTo>
                    <a:pt x="101905" y="90067"/>
                    <a:pt x="102189" y="90067"/>
                    <a:pt x="102189" y="89784"/>
                  </a:cubicBezTo>
                  <a:lnTo>
                    <a:pt x="102189" y="88886"/>
                  </a:lnTo>
                  <a:cubicBezTo>
                    <a:pt x="102189" y="88603"/>
                    <a:pt x="102496" y="88603"/>
                    <a:pt x="102779" y="88603"/>
                  </a:cubicBezTo>
                  <a:cubicBezTo>
                    <a:pt x="102779" y="88295"/>
                    <a:pt x="102496" y="88012"/>
                    <a:pt x="102779" y="87421"/>
                  </a:cubicBezTo>
                  <a:cubicBezTo>
                    <a:pt x="103086" y="86830"/>
                    <a:pt x="102779" y="86523"/>
                    <a:pt x="102779" y="85933"/>
                  </a:cubicBezTo>
                  <a:cubicBezTo>
                    <a:pt x="102779" y="85342"/>
                    <a:pt x="102779" y="85058"/>
                    <a:pt x="103086" y="84751"/>
                  </a:cubicBezTo>
                  <a:cubicBezTo>
                    <a:pt x="103086" y="84751"/>
                    <a:pt x="103086" y="84468"/>
                    <a:pt x="102779" y="84468"/>
                  </a:cubicBezTo>
                  <a:lnTo>
                    <a:pt x="103086" y="84161"/>
                  </a:lnTo>
                  <a:cubicBezTo>
                    <a:pt x="103086" y="84161"/>
                    <a:pt x="103370" y="84468"/>
                    <a:pt x="103677" y="84468"/>
                  </a:cubicBezTo>
                  <a:cubicBezTo>
                    <a:pt x="103677" y="84161"/>
                    <a:pt x="103961" y="83570"/>
                    <a:pt x="104268" y="83286"/>
                  </a:cubicBezTo>
                  <a:cubicBezTo>
                    <a:pt x="104268" y="82696"/>
                    <a:pt x="104551" y="82696"/>
                    <a:pt x="104858" y="82696"/>
                  </a:cubicBezTo>
                  <a:cubicBezTo>
                    <a:pt x="105142" y="82389"/>
                    <a:pt x="105733" y="81798"/>
                    <a:pt x="106040" y="80924"/>
                  </a:cubicBezTo>
                  <a:cubicBezTo>
                    <a:pt x="106323" y="80026"/>
                    <a:pt x="106040" y="79435"/>
                    <a:pt x="106040" y="78844"/>
                  </a:cubicBezTo>
                  <a:cubicBezTo>
                    <a:pt x="105733" y="78254"/>
                    <a:pt x="105449" y="78254"/>
                    <a:pt x="105142" y="78254"/>
                  </a:cubicBezTo>
                  <a:cubicBezTo>
                    <a:pt x="104858" y="78254"/>
                    <a:pt x="104268" y="78254"/>
                    <a:pt x="103370" y="77380"/>
                  </a:cubicBezTo>
                  <a:cubicBezTo>
                    <a:pt x="102779" y="76581"/>
                    <a:pt x="102178" y="76452"/>
                    <a:pt x="101668" y="76452"/>
                  </a:cubicBezTo>
                  <a:cubicBezTo>
                    <a:pt x="101423" y="76452"/>
                    <a:pt x="101199" y="76482"/>
                    <a:pt x="101007" y="76482"/>
                  </a:cubicBezTo>
                  <a:cubicBezTo>
                    <a:pt x="100885" y="76545"/>
                    <a:pt x="100763" y="76570"/>
                    <a:pt x="100644" y="76570"/>
                  </a:cubicBezTo>
                  <a:cubicBezTo>
                    <a:pt x="100186" y="76570"/>
                    <a:pt x="99767" y="76198"/>
                    <a:pt x="99542" y="76198"/>
                  </a:cubicBezTo>
                  <a:cubicBezTo>
                    <a:pt x="98952" y="76198"/>
                    <a:pt x="98644" y="76482"/>
                    <a:pt x="98361" y="76789"/>
                  </a:cubicBezTo>
                  <a:cubicBezTo>
                    <a:pt x="98054" y="76789"/>
                    <a:pt x="98644" y="76198"/>
                    <a:pt x="98644" y="75891"/>
                  </a:cubicBezTo>
                  <a:cubicBezTo>
                    <a:pt x="98644" y="75608"/>
                    <a:pt x="97463" y="75017"/>
                    <a:pt x="96589" y="74710"/>
                  </a:cubicBezTo>
                  <a:cubicBezTo>
                    <a:pt x="96417" y="74627"/>
                    <a:pt x="96246" y="74593"/>
                    <a:pt x="96089" y="74593"/>
                  </a:cubicBezTo>
                  <a:cubicBezTo>
                    <a:pt x="95705" y="74593"/>
                    <a:pt x="95408" y="74799"/>
                    <a:pt x="95408" y="75017"/>
                  </a:cubicBezTo>
                  <a:cubicBezTo>
                    <a:pt x="95408" y="75312"/>
                    <a:pt x="95331" y="75312"/>
                    <a:pt x="95254" y="75312"/>
                  </a:cubicBezTo>
                  <a:cubicBezTo>
                    <a:pt x="95177" y="75312"/>
                    <a:pt x="95100" y="75312"/>
                    <a:pt x="95100" y="75608"/>
                  </a:cubicBezTo>
                  <a:cubicBezTo>
                    <a:pt x="95006" y="75804"/>
                    <a:pt x="94877" y="75870"/>
                    <a:pt x="94758" y="75870"/>
                  </a:cubicBezTo>
                  <a:cubicBezTo>
                    <a:pt x="94520" y="75870"/>
                    <a:pt x="94321" y="75608"/>
                    <a:pt x="94510" y="75608"/>
                  </a:cubicBezTo>
                  <a:cubicBezTo>
                    <a:pt x="94817" y="75300"/>
                    <a:pt x="95100" y="75017"/>
                    <a:pt x="95100" y="74710"/>
                  </a:cubicBezTo>
                  <a:cubicBezTo>
                    <a:pt x="95408" y="74426"/>
                    <a:pt x="94226" y="74119"/>
                    <a:pt x="93635" y="74119"/>
                  </a:cubicBezTo>
                  <a:cubicBezTo>
                    <a:pt x="93389" y="74366"/>
                    <a:pt x="93538" y="74796"/>
                    <a:pt x="93300" y="74796"/>
                  </a:cubicBezTo>
                  <a:cubicBezTo>
                    <a:pt x="93242" y="74796"/>
                    <a:pt x="93161" y="74770"/>
                    <a:pt x="93045" y="74710"/>
                  </a:cubicBezTo>
                  <a:cubicBezTo>
                    <a:pt x="92738" y="74710"/>
                    <a:pt x="93045" y="74119"/>
                    <a:pt x="93328" y="74119"/>
                  </a:cubicBezTo>
                  <a:cubicBezTo>
                    <a:pt x="93635" y="74119"/>
                    <a:pt x="93919" y="73528"/>
                    <a:pt x="94226" y="73245"/>
                  </a:cubicBezTo>
                  <a:cubicBezTo>
                    <a:pt x="94226" y="72654"/>
                    <a:pt x="93919" y="72654"/>
                    <a:pt x="93635" y="72347"/>
                  </a:cubicBezTo>
                  <a:cubicBezTo>
                    <a:pt x="93045" y="72063"/>
                    <a:pt x="93328" y="70882"/>
                    <a:pt x="93045" y="70882"/>
                  </a:cubicBezTo>
                  <a:cubicBezTo>
                    <a:pt x="92454" y="70575"/>
                    <a:pt x="92147" y="69984"/>
                    <a:pt x="91556" y="69701"/>
                  </a:cubicBezTo>
                  <a:cubicBezTo>
                    <a:pt x="91273" y="69701"/>
                    <a:pt x="90966" y="69701"/>
                    <a:pt x="90966" y="69394"/>
                  </a:cubicBezTo>
                  <a:lnTo>
                    <a:pt x="90091" y="69394"/>
                  </a:lnTo>
                  <a:cubicBezTo>
                    <a:pt x="89887" y="69394"/>
                    <a:pt x="89556" y="69530"/>
                    <a:pt x="89358" y="69530"/>
                  </a:cubicBezTo>
                  <a:cubicBezTo>
                    <a:pt x="89259" y="69530"/>
                    <a:pt x="89194" y="69496"/>
                    <a:pt x="89194" y="69394"/>
                  </a:cubicBezTo>
                  <a:cubicBezTo>
                    <a:pt x="89052" y="69252"/>
                    <a:pt x="88904" y="69181"/>
                    <a:pt x="88792" y="69181"/>
                  </a:cubicBezTo>
                  <a:cubicBezTo>
                    <a:pt x="88680" y="69181"/>
                    <a:pt x="88603" y="69252"/>
                    <a:pt x="88603" y="69394"/>
                  </a:cubicBezTo>
                  <a:lnTo>
                    <a:pt x="88319" y="69394"/>
                  </a:lnTo>
                  <a:lnTo>
                    <a:pt x="87729" y="68803"/>
                  </a:lnTo>
                  <a:cubicBezTo>
                    <a:pt x="87421" y="68803"/>
                    <a:pt x="87138" y="68519"/>
                    <a:pt x="87138" y="68212"/>
                  </a:cubicBezTo>
                  <a:cubicBezTo>
                    <a:pt x="87421" y="67929"/>
                    <a:pt x="86831" y="67929"/>
                    <a:pt x="86547" y="67621"/>
                  </a:cubicBezTo>
                  <a:lnTo>
                    <a:pt x="86240" y="67338"/>
                  </a:lnTo>
                  <a:lnTo>
                    <a:pt x="85059" y="67338"/>
                  </a:lnTo>
                  <a:cubicBezTo>
                    <a:pt x="84775" y="67338"/>
                    <a:pt x="85366" y="67031"/>
                    <a:pt x="85366" y="66747"/>
                  </a:cubicBezTo>
                  <a:cubicBezTo>
                    <a:pt x="85366" y="66440"/>
                    <a:pt x="84468" y="66157"/>
                    <a:pt x="84184" y="66157"/>
                  </a:cubicBezTo>
                  <a:cubicBezTo>
                    <a:pt x="83594" y="66157"/>
                    <a:pt x="83877" y="65849"/>
                    <a:pt x="84184" y="65849"/>
                  </a:cubicBezTo>
                  <a:cubicBezTo>
                    <a:pt x="84468" y="65849"/>
                    <a:pt x="83877" y="65566"/>
                    <a:pt x="83594" y="65566"/>
                  </a:cubicBezTo>
                  <a:cubicBezTo>
                    <a:pt x="83003" y="65566"/>
                    <a:pt x="82412" y="65849"/>
                    <a:pt x="82105" y="66157"/>
                  </a:cubicBezTo>
                  <a:cubicBezTo>
                    <a:pt x="82023" y="66196"/>
                    <a:pt x="81940" y="66213"/>
                    <a:pt x="81858" y="66213"/>
                  </a:cubicBezTo>
                  <a:cubicBezTo>
                    <a:pt x="81350" y="66213"/>
                    <a:pt x="80841" y="65566"/>
                    <a:pt x="80333" y="65566"/>
                  </a:cubicBezTo>
                  <a:cubicBezTo>
                    <a:pt x="80191" y="65708"/>
                    <a:pt x="79973" y="65779"/>
                    <a:pt x="79790" y="65779"/>
                  </a:cubicBezTo>
                  <a:cubicBezTo>
                    <a:pt x="79607" y="65779"/>
                    <a:pt x="79459" y="65708"/>
                    <a:pt x="79459" y="65566"/>
                  </a:cubicBezTo>
                  <a:cubicBezTo>
                    <a:pt x="79459" y="65259"/>
                    <a:pt x="79152" y="64975"/>
                    <a:pt x="78868" y="64975"/>
                  </a:cubicBezTo>
                  <a:cubicBezTo>
                    <a:pt x="78278" y="64975"/>
                    <a:pt x="78561" y="64385"/>
                    <a:pt x="78278" y="64385"/>
                  </a:cubicBezTo>
                  <a:cubicBezTo>
                    <a:pt x="77970" y="64385"/>
                    <a:pt x="78278" y="64975"/>
                    <a:pt x="77970" y="64975"/>
                  </a:cubicBezTo>
                  <a:cubicBezTo>
                    <a:pt x="77687" y="64975"/>
                    <a:pt x="76789" y="65259"/>
                    <a:pt x="76789" y="65566"/>
                  </a:cubicBezTo>
                  <a:cubicBezTo>
                    <a:pt x="76789" y="65849"/>
                    <a:pt x="77380" y="66440"/>
                    <a:pt x="77096" y="66747"/>
                  </a:cubicBezTo>
                  <a:cubicBezTo>
                    <a:pt x="77096" y="66830"/>
                    <a:pt x="77046" y="66864"/>
                    <a:pt x="76968" y="66864"/>
                  </a:cubicBezTo>
                  <a:cubicBezTo>
                    <a:pt x="76777" y="66864"/>
                    <a:pt x="76416" y="66658"/>
                    <a:pt x="76198" y="66440"/>
                  </a:cubicBezTo>
                  <a:cubicBezTo>
                    <a:pt x="76198" y="66157"/>
                    <a:pt x="76789" y="65566"/>
                    <a:pt x="76506" y="65259"/>
                  </a:cubicBezTo>
                  <a:lnTo>
                    <a:pt x="76506" y="64975"/>
                  </a:lnTo>
                  <a:cubicBezTo>
                    <a:pt x="76506" y="64668"/>
                    <a:pt x="76506" y="64668"/>
                    <a:pt x="76789" y="64668"/>
                  </a:cubicBezTo>
                  <a:cubicBezTo>
                    <a:pt x="77096" y="64668"/>
                    <a:pt x="77380" y="64385"/>
                    <a:pt x="76789" y="64077"/>
                  </a:cubicBezTo>
                  <a:cubicBezTo>
                    <a:pt x="76506" y="64077"/>
                    <a:pt x="76506" y="64668"/>
                    <a:pt x="75915" y="64668"/>
                  </a:cubicBezTo>
                  <a:cubicBezTo>
                    <a:pt x="75608" y="64668"/>
                    <a:pt x="75608" y="64975"/>
                    <a:pt x="75324" y="64975"/>
                  </a:cubicBezTo>
                  <a:cubicBezTo>
                    <a:pt x="75171" y="65117"/>
                    <a:pt x="75023" y="65117"/>
                    <a:pt x="74914" y="65117"/>
                  </a:cubicBezTo>
                  <a:cubicBezTo>
                    <a:pt x="74804" y="65117"/>
                    <a:pt x="74734" y="65117"/>
                    <a:pt x="74734" y="65259"/>
                  </a:cubicBezTo>
                  <a:cubicBezTo>
                    <a:pt x="74734" y="65361"/>
                    <a:pt x="74699" y="65395"/>
                    <a:pt x="74643" y="65395"/>
                  </a:cubicBezTo>
                  <a:cubicBezTo>
                    <a:pt x="74531" y="65395"/>
                    <a:pt x="74332" y="65259"/>
                    <a:pt x="74143" y="65259"/>
                  </a:cubicBezTo>
                  <a:cubicBezTo>
                    <a:pt x="74143" y="65259"/>
                    <a:pt x="73552" y="65566"/>
                    <a:pt x="73552" y="65849"/>
                  </a:cubicBezTo>
                  <a:cubicBezTo>
                    <a:pt x="73552" y="66157"/>
                    <a:pt x="73552" y="66440"/>
                    <a:pt x="73245" y="66747"/>
                  </a:cubicBezTo>
                  <a:lnTo>
                    <a:pt x="72371" y="67621"/>
                  </a:lnTo>
                  <a:cubicBezTo>
                    <a:pt x="72064" y="67621"/>
                    <a:pt x="72064" y="67338"/>
                    <a:pt x="71780" y="67031"/>
                  </a:cubicBezTo>
                  <a:cubicBezTo>
                    <a:pt x="71473" y="66440"/>
                    <a:pt x="70882" y="66747"/>
                    <a:pt x="70599" y="66440"/>
                  </a:cubicBezTo>
                  <a:cubicBezTo>
                    <a:pt x="70292" y="66440"/>
                    <a:pt x="70008" y="66440"/>
                    <a:pt x="69417" y="66747"/>
                  </a:cubicBezTo>
                  <a:cubicBezTo>
                    <a:pt x="69289" y="66995"/>
                    <a:pt x="69110" y="67085"/>
                    <a:pt x="68925" y="67085"/>
                  </a:cubicBezTo>
                  <a:cubicBezTo>
                    <a:pt x="68669" y="67085"/>
                    <a:pt x="68401" y="66912"/>
                    <a:pt x="68236" y="66747"/>
                  </a:cubicBezTo>
                  <a:cubicBezTo>
                    <a:pt x="68236" y="66747"/>
                    <a:pt x="67929" y="66747"/>
                    <a:pt x="67929" y="66440"/>
                  </a:cubicBezTo>
                  <a:lnTo>
                    <a:pt x="67055" y="65566"/>
                  </a:lnTo>
                  <a:lnTo>
                    <a:pt x="67055" y="65259"/>
                  </a:lnTo>
                  <a:cubicBezTo>
                    <a:pt x="66747" y="64975"/>
                    <a:pt x="67055" y="64668"/>
                    <a:pt x="67055" y="64385"/>
                  </a:cubicBezTo>
                  <a:cubicBezTo>
                    <a:pt x="67338" y="64077"/>
                    <a:pt x="67055" y="63203"/>
                    <a:pt x="67338" y="62896"/>
                  </a:cubicBezTo>
                  <a:lnTo>
                    <a:pt x="67338" y="62022"/>
                  </a:lnTo>
                  <a:cubicBezTo>
                    <a:pt x="67338" y="61715"/>
                    <a:pt x="67055" y="61715"/>
                    <a:pt x="66464" y="61431"/>
                  </a:cubicBezTo>
                  <a:cubicBezTo>
                    <a:pt x="66310" y="61278"/>
                    <a:pt x="66015" y="61201"/>
                    <a:pt x="65720" y="61201"/>
                  </a:cubicBezTo>
                  <a:cubicBezTo>
                    <a:pt x="65424" y="61201"/>
                    <a:pt x="65129" y="61278"/>
                    <a:pt x="64975" y="61431"/>
                  </a:cubicBezTo>
                  <a:cubicBezTo>
                    <a:pt x="64855" y="61489"/>
                    <a:pt x="64734" y="61511"/>
                    <a:pt x="64616" y="61511"/>
                  </a:cubicBezTo>
                  <a:cubicBezTo>
                    <a:pt x="64282" y="61511"/>
                    <a:pt x="63969" y="61340"/>
                    <a:pt x="63736" y="61340"/>
                  </a:cubicBezTo>
                  <a:cubicBezTo>
                    <a:pt x="63649" y="61340"/>
                    <a:pt x="63572" y="61364"/>
                    <a:pt x="63511" y="61431"/>
                  </a:cubicBezTo>
                  <a:cubicBezTo>
                    <a:pt x="63408" y="61526"/>
                    <a:pt x="63308" y="61557"/>
                    <a:pt x="63231" y="61557"/>
                  </a:cubicBezTo>
                  <a:cubicBezTo>
                    <a:pt x="63077" y="61557"/>
                    <a:pt x="63014" y="61431"/>
                    <a:pt x="63203" y="61431"/>
                  </a:cubicBezTo>
                  <a:lnTo>
                    <a:pt x="63203" y="60840"/>
                  </a:lnTo>
                  <a:cubicBezTo>
                    <a:pt x="63511" y="60533"/>
                    <a:pt x="63203" y="59659"/>
                    <a:pt x="63511" y="59659"/>
                  </a:cubicBezTo>
                  <a:cubicBezTo>
                    <a:pt x="63511" y="59659"/>
                    <a:pt x="63794" y="59659"/>
                    <a:pt x="63794" y="59352"/>
                  </a:cubicBezTo>
                  <a:cubicBezTo>
                    <a:pt x="63794" y="59352"/>
                    <a:pt x="64101" y="58761"/>
                    <a:pt x="64101" y="58478"/>
                  </a:cubicBezTo>
                  <a:lnTo>
                    <a:pt x="64101" y="57580"/>
                  </a:lnTo>
                  <a:cubicBezTo>
                    <a:pt x="64385" y="57296"/>
                    <a:pt x="64692" y="57296"/>
                    <a:pt x="64692" y="56989"/>
                  </a:cubicBezTo>
                  <a:cubicBezTo>
                    <a:pt x="64692" y="56772"/>
                    <a:pt x="64612" y="56715"/>
                    <a:pt x="64511" y="56715"/>
                  </a:cubicBezTo>
                  <a:cubicBezTo>
                    <a:pt x="64397" y="56715"/>
                    <a:pt x="64257" y="56788"/>
                    <a:pt x="64173" y="56788"/>
                  </a:cubicBezTo>
                  <a:cubicBezTo>
                    <a:pt x="64129" y="56788"/>
                    <a:pt x="64101" y="56768"/>
                    <a:pt x="64101" y="56706"/>
                  </a:cubicBezTo>
                  <a:cubicBezTo>
                    <a:pt x="63999" y="56603"/>
                    <a:pt x="63899" y="56569"/>
                    <a:pt x="63778" y="56569"/>
                  </a:cubicBezTo>
                  <a:cubicBezTo>
                    <a:pt x="63537" y="56569"/>
                    <a:pt x="63211" y="56706"/>
                    <a:pt x="62613" y="56706"/>
                  </a:cubicBezTo>
                  <a:cubicBezTo>
                    <a:pt x="62022" y="56989"/>
                    <a:pt x="61738" y="57296"/>
                    <a:pt x="61738" y="57580"/>
                  </a:cubicBezTo>
                  <a:cubicBezTo>
                    <a:pt x="61738" y="58171"/>
                    <a:pt x="61431" y="57887"/>
                    <a:pt x="61431" y="58478"/>
                  </a:cubicBezTo>
                  <a:cubicBezTo>
                    <a:pt x="61431" y="58761"/>
                    <a:pt x="60841" y="58761"/>
                    <a:pt x="60841" y="59068"/>
                  </a:cubicBezTo>
                  <a:cubicBezTo>
                    <a:pt x="60841" y="59163"/>
                    <a:pt x="60809" y="59194"/>
                    <a:pt x="60756" y="59194"/>
                  </a:cubicBezTo>
                  <a:cubicBezTo>
                    <a:pt x="60649" y="59194"/>
                    <a:pt x="60455" y="59068"/>
                    <a:pt x="60250" y="59068"/>
                  </a:cubicBezTo>
                  <a:cubicBezTo>
                    <a:pt x="60250" y="59068"/>
                    <a:pt x="58785" y="59352"/>
                    <a:pt x="58478" y="59352"/>
                  </a:cubicBezTo>
                  <a:cubicBezTo>
                    <a:pt x="58194" y="59352"/>
                    <a:pt x="57887" y="59068"/>
                    <a:pt x="57604" y="59068"/>
                  </a:cubicBezTo>
                  <a:cubicBezTo>
                    <a:pt x="57296" y="59068"/>
                    <a:pt x="57296" y="58478"/>
                    <a:pt x="57013" y="58171"/>
                  </a:cubicBezTo>
                  <a:cubicBezTo>
                    <a:pt x="57013" y="57887"/>
                    <a:pt x="56422" y="57580"/>
                    <a:pt x="56422" y="57296"/>
                  </a:cubicBezTo>
                  <a:cubicBezTo>
                    <a:pt x="56115" y="56706"/>
                    <a:pt x="56115" y="56115"/>
                    <a:pt x="56115" y="55524"/>
                  </a:cubicBezTo>
                  <a:cubicBezTo>
                    <a:pt x="55832" y="55217"/>
                    <a:pt x="55832" y="54343"/>
                    <a:pt x="56115" y="53445"/>
                  </a:cubicBezTo>
                  <a:lnTo>
                    <a:pt x="56422" y="53162"/>
                  </a:lnTo>
                  <a:cubicBezTo>
                    <a:pt x="56422" y="52571"/>
                    <a:pt x="55832" y="52264"/>
                    <a:pt x="56115" y="51980"/>
                  </a:cubicBezTo>
                  <a:cubicBezTo>
                    <a:pt x="56422" y="51673"/>
                    <a:pt x="56115" y="51390"/>
                    <a:pt x="56422" y="51390"/>
                  </a:cubicBezTo>
                  <a:cubicBezTo>
                    <a:pt x="56422" y="51082"/>
                    <a:pt x="56706" y="51082"/>
                    <a:pt x="56706" y="50799"/>
                  </a:cubicBezTo>
                  <a:cubicBezTo>
                    <a:pt x="56706" y="50492"/>
                    <a:pt x="57013" y="50492"/>
                    <a:pt x="57296" y="50492"/>
                  </a:cubicBezTo>
                  <a:cubicBezTo>
                    <a:pt x="57357" y="50552"/>
                    <a:pt x="57428" y="50578"/>
                    <a:pt x="57504" y="50578"/>
                  </a:cubicBezTo>
                  <a:cubicBezTo>
                    <a:pt x="57813" y="50578"/>
                    <a:pt x="58194" y="50148"/>
                    <a:pt x="58194" y="49901"/>
                  </a:cubicBezTo>
                  <a:cubicBezTo>
                    <a:pt x="58194" y="49901"/>
                    <a:pt x="58194" y="49775"/>
                    <a:pt x="58278" y="49775"/>
                  </a:cubicBezTo>
                  <a:cubicBezTo>
                    <a:pt x="58320" y="49775"/>
                    <a:pt x="58383" y="49807"/>
                    <a:pt x="58478" y="49901"/>
                  </a:cubicBezTo>
                  <a:cubicBezTo>
                    <a:pt x="58722" y="49901"/>
                    <a:pt x="58772" y="49529"/>
                    <a:pt x="58924" y="49529"/>
                  </a:cubicBezTo>
                  <a:cubicBezTo>
                    <a:pt x="58964" y="49529"/>
                    <a:pt x="59010" y="49554"/>
                    <a:pt x="59069" y="49618"/>
                  </a:cubicBezTo>
                  <a:lnTo>
                    <a:pt x="59376" y="49618"/>
                  </a:lnTo>
                  <a:cubicBezTo>
                    <a:pt x="59376" y="49464"/>
                    <a:pt x="59447" y="49387"/>
                    <a:pt x="59517" y="49387"/>
                  </a:cubicBezTo>
                  <a:cubicBezTo>
                    <a:pt x="59588" y="49387"/>
                    <a:pt x="59659" y="49464"/>
                    <a:pt x="59659" y="49618"/>
                  </a:cubicBezTo>
                  <a:cubicBezTo>
                    <a:pt x="59813" y="49759"/>
                    <a:pt x="59960" y="49830"/>
                    <a:pt x="60108" y="49830"/>
                  </a:cubicBezTo>
                  <a:cubicBezTo>
                    <a:pt x="60256" y="49830"/>
                    <a:pt x="60403" y="49759"/>
                    <a:pt x="60557" y="49618"/>
                  </a:cubicBezTo>
                  <a:cubicBezTo>
                    <a:pt x="60557" y="49527"/>
                    <a:pt x="60582" y="49490"/>
                    <a:pt x="60617" y="49490"/>
                  </a:cubicBezTo>
                  <a:cubicBezTo>
                    <a:pt x="60700" y="49490"/>
                    <a:pt x="60841" y="49701"/>
                    <a:pt x="60841" y="49901"/>
                  </a:cubicBezTo>
                  <a:cubicBezTo>
                    <a:pt x="61148" y="50208"/>
                    <a:pt x="61148" y="50208"/>
                    <a:pt x="61738" y="50208"/>
                  </a:cubicBezTo>
                  <a:cubicBezTo>
                    <a:pt x="62022" y="50208"/>
                    <a:pt x="62022" y="49901"/>
                    <a:pt x="62022" y="49901"/>
                  </a:cubicBezTo>
                  <a:cubicBezTo>
                    <a:pt x="62022" y="49846"/>
                    <a:pt x="62033" y="49824"/>
                    <a:pt x="62054" y="49824"/>
                  </a:cubicBezTo>
                  <a:cubicBezTo>
                    <a:pt x="62140" y="49824"/>
                    <a:pt x="62384" y="50208"/>
                    <a:pt x="62613" y="50208"/>
                  </a:cubicBezTo>
                  <a:cubicBezTo>
                    <a:pt x="62920" y="50208"/>
                    <a:pt x="62613" y="50208"/>
                    <a:pt x="62613" y="49901"/>
                  </a:cubicBezTo>
                  <a:cubicBezTo>
                    <a:pt x="62329" y="49618"/>
                    <a:pt x="62613" y="49618"/>
                    <a:pt x="62329" y="49310"/>
                  </a:cubicBezTo>
                  <a:cubicBezTo>
                    <a:pt x="62022" y="49310"/>
                    <a:pt x="62613" y="49027"/>
                    <a:pt x="62920" y="49027"/>
                  </a:cubicBezTo>
                  <a:cubicBezTo>
                    <a:pt x="63314" y="49027"/>
                    <a:pt x="63445" y="49153"/>
                    <a:pt x="63489" y="49153"/>
                  </a:cubicBezTo>
                  <a:cubicBezTo>
                    <a:pt x="63511" y="49153"/>
                    <a:pt x="63511" y="49121"/>
                    <a:pt x="63511" y="49027"/>
                  </a:cubicBezTo>
                  <a:cubicBezTo>
                    <a:pt x="63594" y="48936"/>
                    <a:pt x="63653" y="48899"/>
                    <a:pt x="63695" y="48899"/>
                  </a:cubicBezTo>
                  <a:cubicBezTo>
                    <a:pt x="63794" y="48899"/>
                    <a:pt x="63794" y="49111"/>
                    <a:pt x="63794" y="49310"/>
                  </a:cubicBezTo>
                  <a:cubicBezTo>
                    <a:pt x="63794" y="49310"/>
                    <a:pt x="64692" y="49027"/>
                    <a:pt x="64975" y="49027"/>
                  </a:cubicBezTo>
                  <a:cubicBezTo>
                    <a:pt x="65283" y="49027"/>
                    <a:pt x="65566" y="49310"/>
                    <a:pt x="65566" y="49618"/>
                  </a:cubicBezTo>
                  <a:cubicBezTo>
                    <a:pt x="65720" y="49759"/>
                    <a:pt x="65796" y="49830"/>
                    <a:pt x="65870" y="49830"/>
                  </a:cubicBezTo>
                  <a:cubicBezTo>
                    <a:pt x="65944" y="49830"/>
                    <a:pt x="66015" y="49759"/>
                    <a:pt x="66157" y="49618"/>
                  </a:cubicBezTo>
                  <a:cubicBezTo>
                    <a:pt x="66464" y="49310"/>
                    <a:pt x="66747" y="49310"/>
                    <a:pt x="67055" y="49310"/>
                  </a:cubicBezTo>
                  <a:cubicBezTo>
                    <a:pt x="67338" y="49618"/>
                    <a:pt x="67338" y="49901"/>
                    <a:pt x="67645" y="50208"/>
                  </a:cubicBezTo>
                  <a:cubicBezTo>
                    <a:pt x="67929" y="50492"/>
                    <a:pt x="67645" y="51082"/>
                    <a:pt x="67645" y="51082"/>
                  </a:cubicBezTo>
                  <a:cubicBezTo>
                    <a:pt x="67929" y="51390"/>
                    <a:pt x="67645" y="51673"/>
                    <a:pt x="68236" y="51980"/>
                  </a:cubicBezTo>
                  <a:cubicBezTo>
                    <a:pt x="68520" y="52264"/>
                    <a:pt x="68236" y="52854"/>
                    <a:pt x="68520" y="52854"/>
                  </a:cubicBezTo>
                  <a:cubicBezTo>
                    <a:pt x="68827" y="52854"/>
                    <a:pt x="68827" y="53445"/>
                    <a:pt x="69110" y="53445"/>
                  </a:cubicBezTo>
                  <a:cubicBezTo>
                    <a:pt x="69110" y="53663"/>
                    <a:pt x="69265" y="53869"/>
                    <a:pt x="69456" y="53869"/>
                  </a:cubicBezTo>
                  <a:cubicBezTo>
                    <a:pt x="69534" y="53869"/>
                    <a:pt x="69619" y="53835"/>
                    <a:pt x="69701" y="53752"/>
                  </a:cubicBezTo>
                  <a:cubicBezTo>
                    <a:pt x="69701" y="53445"/>
                    <a:pt x="70008" y="52854"/>
                    <a:pt x="70008" y="52571"/>
                  </a:cubicBezTo>
                  <a:cubicBezTo>
                    <a:pt x="70008" y="52264"/>
                    <a:pt x="69701" y="51390"/>
                    <a:pt x="69417" y="51082"/>
                  </a:cubicBezTo>
                  <a:cubicBezTo>
                    <a:pt x="69110" y="50799"/>
                    <a:pt x="69417" y="50799"/>
                    <a:pt x="69110" y="50208"/>
                  </a:cubicBezTo>
                  <a:cubicBezTo>
                    <a:pt x="69110" y="49901"/>
                    <a:pt x="68827" y="49310"/>
                    <a:pt x="68827" y="48720"/>
                  </a:cubicBezTo>
                  <a:cubicBezTo>
                    <a:pt x="68827" y="48129"/>
                    <a:pt x="69417" y="47255"/>
                    <a:pt x="69701" y="47255"/>
                  </a:cubicBezTo>
                  <a:cubicBezTo>
                    <a:pt x="70008" y="46948"/>
                    <a:pt x="70292" y="46948"/>
                    <a:pt x="70599" y="46664"/>
                  </a:cubicBezTo>
                  <a:cubicBezTo>
                    <a:pt x="70599" y="46357"/>
                    <a:pt x="70882" y="46073"/>
                    <a:pt x="71189" y="46073"/>
                  </a:cubicBezTo>
                  <a:cubicBezTo>
                    <a:pt x="71189" y="46073"/>
                    <a:pt x="71473" y="46073"/>
                    <a:pt x="71473" y="45766"/>
                  </a:cubicBezTo>
                  <a:cubicBezTo>
                    <a:pt x="71473" y="45766"/>
                    <a:pt x="72064" y="45483"/>
                    <a:pt x="72371" y="45483"/>
                  </a:cubicBezTo>
                  <a:cubicBezTo>
                    <a:pt x="72961" y="45176"/>
                    <a:pt x="72654" y="44892"/>
                    <a:pt x="72371" y="44892"/>
                  </a:cubicBezTo>
                  <a:cubicBezTo>
                    <a:pt x="72371" y="44674"/>
                    <a:pt x="72514" y="44468"/>
                    <a:pt x="72596" y="44468"/>
                  </a:cubicBezTo>
                  <a:cubicBezTo>
                    <a:pt x="72630" y="44468"/>
                    <a:pt x="72654" y="44503"/>
                    <a:pt x="72654" y="44585"/>
                  </a:cubicBezTo>
                  <a:lnTo>
                    <a:pt x="73245" y="44585"/>
                  </a:lnTo>
                  <a:cubicBezTo>
                    <a:pt x="73552" y="44301"/>
                    <a:pt x="73836" y="43994"/>
                    <a:pt x="73552" y="43994"/>
                  </a:cubicBezTo>
                  <a:cubicBezTo>
                    <a:pt x="72961" y="43994"/>
                    <a:pt x="72961" y="43994"/>
                    <a:pt x="73245" y="43711"/>
                  </a:cubicBezTo>
                  <a:cubicBezTo>
                    <a:pt x="73552" y="43711"/>
                    <a:pt x="73245" y="43404"/>
                    <a:pt x="72961" y="43404"/>
                  </a:cubicBezTo>
                  <a:cubicBezTo>
                    <a:pt x="72654" y="43120"/>
                    <a:pt x="72654" y="43120"/>
                    <a:pt x="72961" y="42813"/>
                  </a:cubicBezTo>
                  <a:lnTo>
                    <a:pt x="72371" y="42222"/>
                  </a:lnTo>
                  <a:cubicBezTo>
                    <a:pt x="72064" y="41939"/>
                    <a:pt x="72371" y="41939"/>
                    <a:pt x="72654" y="41939"/>
                  </a:cubicBezTo>
                  <a:cubicBezTo>
                    <a:pt x="72961" y="41939"/>
                    <a:pt x="72654" y="41041"/>
                    <a:pt x="72961" y="41041"/>
                  </a:cubicBezTo>
                  <a:cubicBezTo>
                    <a:pt x="72961" y="40899"/>
                    <a:pt x="73032" y="40828"/>
                    <a:pt x="73068" y="40828"/>
                  </a:cubicBezTo>
                  <a:cubicBezTo>
                    <a:pt x="73103" y="40828"/>
                    <a:pt x="73103" y="40899"/>
                    <a:pt x="72961" y="41041"/>
                  </a:cubicBezTo>
                  <a:cubicBezTo>
                    <a:pt x="72961" y="41041"/>
                    <a:pt x="72654" y="41348"/>
                    <a:pt x="72961" y="41632"/>
                  </a:cubicBezTo>
                  <a:cubicBezTo>
                    <a:pt x="73245" y="41939"/>
                    <a:pt x="73245" y="42222"/>
                    <a:pt x="73245" y="42529"/>
                  </a:cubicBezTo>
                  <a:cubicBezTo>
                    <a:pt x="73245" y="42777"/>
                    <a:pt x="73245" y="42867"/>
                    <a:pt x="73268" y="42867"/>
                  </a:cubicBezTo>
                  <a:cubicBezTo>
                    <a:pt x="73299" y="42867"/>
                    <a:pt x="73374" y="42694"/>
                    <a:pt x="73552" y="42529"/>
                  </a:cubicBezTo>
                  <a:cubicBezTo>
                    <a:pt x="73836" y="41939"/>
                    <a:pt x="73836" y="41348"/>
                    <a:pt x="73552" y="41348"/>
                  </a:cubicBezTo>
                  <a:cubicBezTo>
                    <a:pt x="73552" y="41348"/>
                    <a:pt x="73552" y="40964"/>
                    <a:pt x="73701" y="40964"/>
                  </a:cubicBezTo>
                  <a:cubicBezTo>
                    <a:pt x="73737" y="40964"/>
                    <a:pt x="73781" y="40986"/>
                    <a:pt x="73836" y="41041"/>
                  </a:cubicBezTo>
                  <a:cubicBezTo>
                    <a:pt x="73836" y="41194"/>
                    <a:pt x="73836" y="41271"/>
                    <a:pt x="73874" y="41271"/>
                  </a:cubicBezTo>
                  <a:cubicBezTo>
                    <a:pt x="73912" y="41271"/>
                    <a:pt x="73989" y="41194"/>
                    <a:pt x="74143" y="41041"/>
                  </a:cubicBezTo>
                  <a:cubicBezTo>
                    <a:pt x="74734" y="40757"/>
                    <a:pt x="75017" y="40167"/>
                    <a:pt x="74734" y="39859"/>
                  </a:cubicBezTo>
                  <a:lnTo>
                    <a:pt x="75017" y="39859"/>
                  </a:lnTo>
                  <a:cubicBezTo>
                    <a:pt x="75608" y="39859"/>
                    <a:pt x="76198" y="39576"/>
                    <a:pt x="76198" y="39576"/>
                  </a:cubicBezTo>
                  <a:cubicBezTo>
                    <a:pt x="76301" y="39379"/>
                    <a:pt x="76204" y="39313"/>
                    <a:pt x="76029" y="39313"/>
                  </a:cubicBezTo>
                  <a:cubicBezTo>
                    <a:pt x="75679" y="39313"/>
                    <a:pt x="75017" y="39576"/>
                    <a:pt x="75017" y="39576"/>
                  </a:cubicBezTo>
                  <a:cubicBezTo>
                    <a:pt x="75017" y="39269"/>
                    <a:pt x="75915" y="38985"/>
                    <a:pt x="76506" y="38985"/>
                  </a:cubicBezTo>
                  <a:cubicBezTo>
                    <a:pt x="76734" y="38985"/>
                    <a:pt x="76594" y="38601"/>
                    <a:pt x="76680" y="38601"/>
                  </a:cubicBezTo>
                  <a:cubicBezTo>
                    <a:pt x="76701" y="38601"/>
                    <a:pt x="76734" y="38623"/>
                    <a:pt x="76789" y="38678"/>
                  </a:cubicBezTo>
                  <a:cubicBezTo>
                    <a:pt x="76789" y="38832"/>
                    <a:pt x="76866" y="38908"/>
                    <a:pt x="76978" y="38908"/>
                  </a:cubicBezTo>
                  <a:cubicBezTo>
                    <a:pt x="77090" y="38908"/>
                    <a:pt x="77238" y="38832"/>
                    <a:pt x="77380" y="38678"/>
                  </a:cubicBezTo>
                  <a:cubicBezTo>
                    <a:pt x="77687" y="38678"/>
                    <a:pt x="77380" y="38087"/>
                    <a:pt x="77096" y="38087"/>
                  </a:cubicBezTo>
                  <a:lnTo>
                    <a:pt x="77380" y="37804"/>
                  </a:lnTo>
                  <a:cubicBezTo>
                    <a:pt x="77096" y="37497"/>
                    <a:pt x="77380" y="36906"/>
                    <a:pt x="77970" y="36906"/>
                  </a:cubicBezTo>
                  <a:cubicBezTo>
                    <a:pt x="78278" y="36906"/>
                    <a:pt x="77970" y="36623"/>
                    <a:pt x="78278" y="36623"/>
                  </a:cubicBezTo>
                  <a:cubicBezTo>
                    <a:pt x="78561" y="36623"/>
                    <a:pt x="78561" y="36315"/>
                    <a:pt x="78868" y="36032"/>
                  </a:cubicBezTo>
                  <a:cubicBezTo>
                    <a:pt x="78930" y="35965"/>
                    <a:pt x="78993" y="35941"/>
                    <a:pt x="79057" y="35941"/>
                  </a:cubicBezTo>
                  <a:cubicBezTo>
                    <a:pt x="79225" y="35941"/>
                    <a:pt x="79398" y="36111"/>
                    <a:pt x="79566" y="36111"/>
                  </a:cubicBezTo>
                  <a:cubicBezTo>
                    <a:pt x="79626" y="36111"/>
                    <a:pt x="79685" y="36090"/>
                    <a:pt x="79743" y="36032"/>
                  </a:cubicBezTo>
                  <a:cubicBezTo>
                    <a:pt x="80050" y="36032"/>
                    <a:pt x="80333" y="35725"/>
                    <a:pt x="80333" y="35725"/>
                  </a:cubicBezTo>
                  <a:cubicBezTo>
                    <a:pt x="80640" y="35441"/>
                    <a:pt x="81231" y="35134"/>
                    <a:pt x="81231" y="35134"/>
                  </a:cubicBezTo>
                  <a:cubicBezTo>
                    <a:pt x="81515" y="35134"/>
                    <a:pt x="82105" y="34850"/>
                    <a:pt x="82105" y="34543"/>
                  </a:cubicBezTo>
                  <a:cubicBezTo>
                    <a:pt x="82165" y="34488"/>
                    <a:pt x="82213" y="34466"/>
                    <a:pt x="82251" y="34466"/>
                  </a:cubicBezTo>
                  <a:cubicBezTo>
                    <a:pt x="82412" y="34466"/>
                    <a:pt x="82412" y="34850"/>
                    <a:pt x="82412" y="34850"/>
                  </a:cubicBezTo>
                  <a:cubicBezTo>
                    <a:pt x="82105" y="35134"/>
                    <a:pt x="82412" y="35134"/>
                    <a:pt x="83003" y="35134"/>
                  </a:cubicBezTo>
                  <a:cubicBezTo>
                    <a:pt x="83594" y="35134"/>
                    <a:pt x="82696" y="35441"/>
                    <a:pt x="82412" y="35441"/>
                  </a:cubicBezTo>
                  <a:cubicBezTo>
                    <a:pt x="82105" y="35441"/>
                    <a:pt x="81822" y="35441"/>
                    <a:pt x="81231" y="36032"/>
                  </a:cubicBezTo>
                  <a:cubicBezTo>
                    <a:pt x="80924" y="36315"/>
                    <a:pt x="80924" y="36623"/>
                    <a:pt x="81231" y="36623"/>
                  </a:cubicBezTo>
                  <a:cubicBezTo>
                    <a:pt x="81373" y="36764"/>
                    <a:pt x="81521" y="36835"/>
                    <a:pt x="81707" y="36835"/>
                  </a:cubicBezTo>
                  <a:cubicBezTo>
                    <a:pt x="81893" y="36835"/>
                    <a:pt x="82117" y="36764"/>
                    <a:pt x="82412" y="36623"/>
                  </a:cubicBezTo>
                  <a:cubicBezTo>
                    <a:pt x="82696" y="36315"/>
                    <a:pt x="82696" y="36032"/>
                    <a:pt x="83003" y="36032"/>
                  </a:cubicBezTo>
                  <a:cubicBezTo>
                    <a:pt x="83594" y="36032"/>
                    <a:pt x="84468" y="35441"/>
                    <a:pt x="84775" y="35441"/>
                  </a:cubicBezTo>
                  <a:cubicBezTo>
                    <a:pt x="85366" y="35134"/>
                    <a:pt x="85059" y="35134"/>
                    <a:pt x="85059" y="35134"/>
                  </a:cubicBezTo>
                  <a:cubicBezTo>
                    <a:pt x="85059" y="34850"/>
                    <a:pt x="85957" y="34850"/>
                    <a:pt x="86240" y="34543"/>
                  </a:cubicBezTo>
                  <a:lnTo>
                    <a:pt x="85957" y="34260"/>
                  </a:lnTo>
                  <a:cubicBezTo>
                    <a:pt x="85694" y="34260"/>
                    <a:pt x="85656" y="34035"/>
                    <a:pt x="85650" y="33792"/>
                  </a:cubicBezTo>
                  <a:lnTo>
                    <a:pt x="85650" y="33792"/>
                  </a:lnTo>
                  <a:cubicBezTo>
                    <a:pt x="85540" y="33869"/>
                    <a:pt x="85366" y="33953"/>
                    <a:pt x="85366" y="33953"/>
                  </a:cubicBezTo>
                  <a:cubicBezTo>
                    <a:pt x="85366" y="34260"/>
                    <a:pt x="84775" y="34543"/>
                    <a:pt x="84775" y="34543"/>
                  </a:cubicBezTo>
                  <a:cubicBezTo>
                    <a:pt x="84775" y="34850"/>
                    <a:pt x="84775" y="34850"/>
                    <a:pt x="84468" y="34850"/>
                  </a:cubicBezTo>
                  <a:cubicBezTo>
                    <a:pt x="84386" y="34933"/>
                    <a:pt x="84228" y="34967"/>
                    <a:pt x="84045" y="34967"/>
                  </a:cubicBezTo>
                  <a:cubicBezTo>
                    <a:pt x="83598" y="34967"/>
                    <a:pt x="83003" y="34761"/>
                    <a:pt x="83003" y="34543"/>
                  </a:cubicBezTo>
                  <a:cubicBezTo>
                    <a:pt x="83003" y="34260"/>
                    <a:pt x="82412" y="34260"/>
                    <a:pt x="82105" y="33953"/>
                  </a:cubicBezTo>
                  <a:cubicBezTo>
                    <a:pt x="82105" y="33669"/>
                    <a:pt x="81822" y="33362"/>
                    <a:pt x="82105" y="33078"/>
                  </a:cubicBezTo>
                  <a:cubicBezTo>
                    <a:pt x="82323" y="32860"/>
                    <a:pt x="82232" y="32654"/>
                    <a:pt x="82059" y="32654"/>
                  </a:cubicBezTo>
                  <a:cubicBezTo>
                    <a:pt x="81988" y="32654"/>
                    <a:pt x="81904" y="32689"/>
                    <a:pt x="81822" y="32771"/>
                  </a:cubicBezTo>
                  <a:cubicBezTo>
                    <a:pt x="81731" y="32862"/>
                    <a:pt x="81642" y="32899"/>
                    <a:pt x="81578" y="32899"/>
                  </a:cubicBezTo>
                  <a:cubicBezTo>
                    <a:pt x="81423" y="32899"/>
                    <a:pt x="81405" y="32688"/>
                    <a:pt x="81822" y="32488"/>
                  </a:cubicBezTo>
                  <a:cubicBezTo>
                    <a:pt x="82105" y="32488"/>
                    <a:pt x="83003" y="32181"/>
                    <a:pt x="82412" y="31590"/>
                  </a:cubicBezTo>
                  <a:cubicBezTo>
                    <a:pt x="82319" y="31325"/>
                    <a:pt x="82037" y="31220"/>
                    <a:pt x="81672" y="31220"/>
                  </a:cubicBezTo>
                  <a:cubicBezTo>
                    <a:pt x="80834" y="31220"/>
                    <a:pt x="79563" y="31769"/>
                    <a:pt x="79152" y="32181"/>
                  </a:cubicBezTo>
                  <a:cubicBezTo>
                    <a:pt x="78561" y="32488"/>
                    <a:pt x="77687" y="33669"/>
                    <a:pt x="77380" y="33669"/>
                  </a:cubicBezTo>
                  <a:cubicBezTo>
                    <a:pt x="77096" y="33669"/>
                    <a:pt x="77970" y="33078"/>
                    <a:pt x="77970" y="32771"/>
                  </a:cubicBezTo>
                  <a:cubicBezTo>
                    <a:pt x="78187" y="32571"/>
                    <a:pt x="78098" y="32360"/>
                    <a:pt x="78135" y="32360"/>
                  </a:cubicBezTo>
                  <a:cubicBezTo>
                    <a:pt x="78150" y="32360"/>
                    <a:pt x="78187" y="32397"/>
                    <a:pt x="78278" y="32488"/>
                  </a:cubicBezTo>
                  <a:cubicBezTo>
                    <a:pt x="78278" y="32488"/>
                    <a:pt x="78868" y="31590"/>
                    <a:pt x="79459" y="31306"/>
                  </a:cubicBezTo>
                  <a:cubicBezTo>
                    <a:pt x="79601" y="31153"/>
                    <a:pt x="79748" y="31153"/>
                    <a:pt x="79861" y="31153"/>
                  </a:cubicBezTo>
                  <a:cubicBezTo>
                    <a:pt x="79973" y="31153"/>
                    <a:pt x="80050" y="31153"/>
                    <a:pt x="80050" y="30999"/>
                  </a:cubicBezTo>
                  <a:lnTo>
                    <a:pt x="80640" y="30409"/>
                  </a:lnTo>
                  <a:cubicBezTo>
                    <a:pt x="81231" y="30125"/>
                    <a:pt x="85366" y="30125"/>
                    <a:pt x="85649" y="30125"/>
                  </a:cubicBezTo>
                  <a:cubicBezTo>
                    <a:pt x="85957" y="30125"/>
                    <a:pt x="86831" y="29534"/>
                    <a:pt x="87138" y="29227"/>
                  </a:cubicBezTo>
                  <a:cubicBezTo>
                    <a:pt x="87421" y="28944"/>
                    <a:pt x="87729" y="28944"/>
                    <a:pt x="88319" y="28944"/>
                  </a:cubicBezTo>
                  <a:cubicBezTo>
                    <a:pt x="88910" y="28944"/>
                    <a:pt x="88910" y="28353"/>
                    <a:pt x="89194" y="28353"/>
                  </a:cubicBezTo>
                  <a:cubicBezTo>
                    <a:pt x="89501" y="28046"/>
                    <a:pt x="89501" y="28046"/>
                    <a:pt x="89194" y="28046"/>
                  </a:cubicBezTo>
                  <a:lnTo>
                    <a:pt x="88910" y="27762"/>
                  </a:lnTo>
                  <a:cubicBezTo>
                    <a:pt x="89194" y="27762"/>
                    <a:pt x="89501" y="27455"/>
                    <a:pt x="89501" y="27172"/>
                  </a:cubicBezTo>
                  <a:cubicBezTo>
                    <a:pt x="89501" y="26864"/>
                    <a:pt x="89501" y="27172"/>
                    <a:pt x="89194" y="26581"/>
                  </a:cubicBezTo>
                  <a:cubicBezTo>
                    <a:pt x="89072" y="26518"/>
                    <a:pt x="88975" y="26492"/>
                    <a:pt x="88896" y="26492"/>
                  </a:cubicBezTo>
                  <a:cubicBezTo>
                    <a:pt x="88591" y="26492"/>
                    <a:pt x="88544" y="26864"/>
                    <a:pt x="88319" y="26864"/>
                  </a:cubicBezTo>
                  <a:cubicBezTo>
                    <a:pt x="88012" y="26581"/>
                    <a:pt x="88319" y="26274"/>
                    <a:pt x="88012" y="25990"/>
                  </a:cubicBezTo>
                  <a:cubicBezTo>
                    <a:pt x="88012" y="25990"/>
                    <a:pt x="87421" y="25990"/>
                    <a:pt x="86831" y="26274"/>
                  </a:cubicBezTo>
                  <a:cubicBezTo>
                    <a:pt x="86689" y="26569"/>
                    <a:pt x="86618" y="26569"/>
                    <a:pt x="86544" y="26569"/>
                  </a:cubicBezTo>
                  <a:cubicBezTo>
                    <a:pt x="86470" y="26569"/>
                    <a:pt x="86394" y="26569"/>
                    <a:pt x="86240" y="26864"/>
                  </a:cubicBezTo>
                  <a:cubicBezTo>
                    <a:pt x="86184" y="26925"/>
                    <a:pt x="86140" y="26950"/>
                    <a:pt x="86104" y="26950"/>
                  </a:cubicBezTo>
                  <a:cubicBezTo>
                    <a:pt x="85957" y="26950"/>
                    <a:pt x="85957" y="26521"/>
                    <a:pt x="85957" y="26274"/>
                  </a:cubicBezTo>
                  <a:cubicBezTo>
                    <a:pt x="86146" y="26274"/>
                    <a:pt x="86209" y="26410"/>
                    <a:pt x="86321" y="26410"/>
                  </a:cubicBezTo>
                  <a:cubicBezTo>
                    <a:pt x="86377" y="26410"/>
                    <a:pt x="86445" y="26376"/>
                    <a:pt x="86547" y="26274"/>
                  </a:cubicBezTo>
                  <a:cubicBezTo>
                    <a:pt x="86547" y="26132"/>
                    <a:pt x="86618" y="26132"/>
                    <a:pt x="86727" y="26132"/>
                  </a:cubicBezTo>
                  <a:cubicBezTo>
                    <a:pt x="86837" y="26132"/>
                    <a:pt x="86984" y="26132"/>
                    <a:pt x="87138" y="25990"/>
                  </a:cubicBezTo>
                  <a:cubicBezTo>
                    <a:pt x="87421" y="25683"/>
                    <a:pt x="88012" y="25683"/>
                    <a:pt x="88012" y="25683"/>
                  </a:cubicBezTo>
                  <a:cubicBezTo>
                    <a:pt x="88012" y="25483"/>
                    <a:pt x="87871" y="25272"/>
                    <a:pt x="87681" y="25272"/>
                  </a:cubicBezTo>
                  <a:cubicBezTo>
                    <a:pt x="87601" y="25272"/>
                    <a:pt x="87512" y="25309"/>
                    <a:pt x="87421" y="25400"/>
                  </a:cubicBezTo>
                  <a:cubicBezTo>
                    <a:pt x="87138" y="25400"/>
                    <a:pt x="86831" y="24809"/>
                    <a:pt x="86547" y="24809"/>
                  </a:cubicBezTo>
                  <a:cubicBezTo>
                    <a:pt x="86484" y="24867"/>
                    <a:pt x="86434" y="24888"/>
                    <a:pt x="86392" y="24888"/>
                  </a:cubicBezTo>
                  <a:cubicBezTo>
                    <a:pt x="86273" y="24888"/>
                    <a:pt x="86216" y="24718"/>
                    <a:pt x="86108" y="24718"/>
                  </a:cubicBezTo>
                  <a:cubicBezTo>
                    <a:pt x="86067" y="24718"/>
                    <a:pt x="86018" y="24742"/>
                    <a:pt x="85957" y="24809"/>
                  </a:cubicBezTo>
                  <a:cubicBezTo>
                    <a:pt x="85957" y="24891"/>
                    <a:pt x="85931" y="24926"/>
                    <a:pt x="85894" y="24926"/>
                  </a:cubicBezTo>
                  <a:cubicBezTo>
                    <a:pt x="85804" y="24926"/>
                    <a:pt x="85649" y="24720"/>
                    <a:pt x="85649" y="24502"/>
                  </a:cubicBezTo>
                  <a:cubicBezTo>
                    <a:pt x="85366" y="24218"/>
                    <a:pt x="84775" y="23628"/>
                    <a:pt x="84184" y="23320"/>
                  </a:cubicBezTo>
                  <a:cubicBezTo>
                    <a:pt x="83791" y="23320"/>
                    <a:pt x="83922" y="23194"/>
                    <a:pt x="84053" y="23194"/>
                  </a:cubicBezTo>
                  <a:cubicBezTo>
                    <a:pt x="84119" y="23194"/>
                    <a:pt x="84184" y="23226"/>
                    <a:pt x="84184" y="23320"/>
                  </a:cubicBezTo>
                  <a:cubicBezTo>
                    <a:pt x="84468" y="23320"/>
                    <a:pt x="84775" y="23037"/>
                    <a:pt x="84775" y="22730"/>
                  </a:cubicBezTo>
                  <a:cubicBezTo>
                    <a:pt x="85059" y="22730"/>
                    <a:pt x="84775" y="22446"/>
                    <a:pt x="84468" y="22446"/>
                  </a:cubicBezTo>
                  <a:lnTo>
                    <a:pt x="84468" y="22139"/>
                  </a:lnTo>
                  <a:cubicBezTo>
                    <a:pt x="84468" y="21855"/>
                    <a:pt x="83877" y="21548"/>
                    <a:pt x="83877" y="21548"/>
                  </a:cubicBezTo>
                  <a:cubicBezTo>
                    <a:pt x="83877" y="21265"/>
                    <a:pt x="83594" y="21265"/>
                    <a:pt x="83594" y="20958"/>
                  </a:cubicBezTo>
                  <a:cubicBezTo>
                    <a:pt x="83594" y="20958"/>
                    <a:pt x="83287" y="20674"/>
                    <a:pt x="83287" y="20367"/>
                  </a:cubicBezTo>
                  <a:cubicBezTo>
                    <a:pt x="83287" y="20367"/>
                    <a:pt x="83003" y="19776"/>
                    <a:pt x="82696" y="19493"/>
                  </a:cubicBezTo>
                  <a:cubicBezTo>
                    <a:pt x="82696" y="19186"/>
                    <a:pt x="82412" y="19186"/>
                    <a:pt x="82412" y="18902"/>
                  </a:cubicBezTo>
                  <a:cubicBezTo>
                    <a:pt x="82412" y="18773"/>
                    <a:pt x="82359" y="18699"/>
                    <a:pt x="82296" y="18699"/>
                  </a:cubicBezTo>
                  <a:cubicBezTo>
                    <a:pt x="82209" y="18699"/>
                    <a:pt x="82105" y="18842"/>
                    <a:pt x="82105" y="19186"/>
                  </a:cubicBezTo>
                  <a:cubicBezTo>
                    <a:pt x="82105" y="19493"/>
                    <a:pt x="81515" y="19493"/>
                    <a:pt x="81822" y="19776"/>
                  </a:cubicBezTo>
                  <a:cubicBezTo>
                    <a:pt x="81822" y="20083"/>
                    <a:pt x="81822" y="20083"/>
                    <a:pt x="81515" y="20083"/>
                  </a:cubicBezTo>
                  <a:cubicBezTo>
                    <a:pt x="81515" y="20367"/>
                    <a:pt x="81822" y="20674"/>
                    <a:pt x="81515" y="20674"/>
                  </a:cubicBezTo>
                  <a:cubicBezTo>
                    <a:pt x="81231" y="20674"/>
                    <a:pt x="81231" y="20958"/>
                    <a:pt x="81231" y="20958"/>
                  </a:cubicBezTo>
                  <a:cubicBezTo>
                    <a:pt x="81077" y="20816"/>
                    <a:pt x="80930" y="20745"/>
                    <a:pt x="80821" y="20745"/>
                  </a:cubicBezTo>
                  <a:cubicBezTo>
                    <a:pt x="80711" y="20745"/>
                    <a:pt x="80640" y="20816"/>
                    <a:pt x="80640" y="20958"/>
                  </a:cubicBezTo>
                  <a:cubicBezTo>
                    <a:pt x="80640" y="21265"/>
                    <a:pt x="80050" y="21265"/>
                    <a:pt x="80050" y="21265"/>
                  </a:cubicBezTo>
                  <a:cubicBezTo>
                    <a:pt x="79743" y="21265"/>
                    <a:pt x="79743" y="20958"/>
                    <a:pt x="79459" y="20958"/>
                  </a:cubicBezTo>
                  <a:cubicBezTo>
                    <a:pt x="79396" y="21021"/>
                    <a:pt x="79358" y="21046"/>
                    <a:pt x="79337" y="21046"/>
                  </a:cubicBezTo>
                  <a:cubicBezTo>
                    <a:pt x="79252" y="21046"/>
                    <a:pt x="79396" y="20674"/>
                    <a:pt x="79152" y="20674"/>
                  </a:cubicBezTo>
                  <a:cubicBezTo>
                    <a:pt x="78868" y="20674"/>
                    <a:pt x="78561" y="20674"/>
                    <a:pt x="78561" y="20367"/>
                  </a:cubicBezTo>
                  <a:cubicBezTo>
                    <a:pt x="78561" y="20083"/>
                    <a:pt x="77970" y="20083"/>
                    <a:pt x="78278" y="19776"/>
                  </a:cubicBezTo>
                  <a:cubicBezTo>
                    <a:pt x="78561" y="19776"/>
                    <a:pt x="78278" y="19493"/>
                    <a:pt x="78278" y="18902"/>
                  </a:cubicBezTo>
                  <a:cubicBezTo>
                    <a:pt x="78278" y="18595"/>
                    <a:pt x="78561" y="18311"/>
                    <a:pt x="78561" y="18311"/>
                  </a:cubicBezTo>
                  <a:cubicBezTo>
                    <a:pt x="78561" y="18158"/>
                    <a:pt x="78490" y="18081"/>
                    <a:pt x="78381" y="18081"/>
                  </a:cubicBezTo>
                  <a:cubicBezTo>
                    <a:pt x="78272" y="18081"/>
                    <a:pt x="78124" y="18158"/>
                    <a:pt x="77970" y="18311"/>
                  </a:cubicBezTo>
                  <a:cubicBezTo>
                    <a:pt x="77970" y="18311"/>
                    <a:pt x="77970" y="18004"/>
                    <a:pt x="77687" y="18004"/>
                  </a:cubicBezTo>
                  <a:cubicBezTo>
                    <a:pt x="77380" y="18004"/>
                    <a:pt x="76789" y="18004"/>
                    <a:pt x="76789" y="17721"/>
                  </a:cubicBezTo>
                  <a:lnTo>
                    <a:pt x="76198" y="17130"/>
                  </a:lnTo>
                  <a:cubicBezTo>
                    <a:pt x="76198" y="17028"/>
                    <a:pt x="76167" y="16994"/>
                    <a:pt x="76125" y="16994"/>
                  </a:cubicBezTo>
                  <a:cubicBezTo>
                    <a:pt x="76041" y="16994"/>
                    <a:pt x="75915" y="17130"/>
                    <a:pt x="75915" y="17130"/>
                  </a:cubicBezTo>
                  <a:cubicBezTo>
                    <a:pt x="75915" y="16823"/>
                    <a:pt x="75915" y="16539"/>
                    <a:pt x="75608" y="16539"/>
                  </a:cubicBezTo>
                  <a:cubicBezTo>
                    <a:pt x="75324" y="16539"/>
                    <a:pt x="75324" y="16539"/>
                    <a:pt x="75017" y="16232"/>
                  </a:cubicBezTo>
                  <a:cubicBezTo>
                    <a:pt x="74734" y="16232"/>
                    <a:pt x="74426" y="16539"/>
                    <a:pt x="74143" y="16539"/>
                  </a:cubicBezTo>
                  <a:cubicBezTo>
                    <a:pt x="74143" y="16634"/>
                    <a:pt x="74077" y="16665"/>
                    <a:pt x="73990" y="16665"/>
                  </a:cubicBezTo>
                  <a:cubicBezTo>
                    <a:pt x="73815" y="16665"/>
                    <a:pt x="73552" y="16539"/>
                    <a:pt x="73552" y="16539"/>
                  </a:cubicBezTo>
                  <a:cubicBezTo>
                    <a:pt x="73245" y="16539"/>
                    <a:pt x="73245" y="16539"/>
                    <a:pt x="72961" y="16232"/>
                  </a:cubicBezTo>
                  <a:lnTo>
                    <a:pt x="71780" y="16232"/>
                  </a:lnTo>
                  <a:cubicBezTo>
                    <a:pt x="71780" y="16539"/>
                    <a:pt x="71473" y="16539"/>
                    <a:pt x="71473" y="16823"/>
                  </a:cubicBezTo>
                  <a:cubicBezTo>
                    <a:pt x="71473" y="17130"/>
                    <a:pt x="71780" y="17130"/>
                    <a:pt x="72064" y="17414"/>
                  </a:cubicBezTo>
                  <a:cubicBezTo>
                    <a:pt x="72064" y="17721"/>
                    <a:pt x="71780" y="17721"/>
                    <a:pt x="71780" y="17721"/>
                  </a:cubicBezTo>
                  <a:cubicBezTo>
                    <a:pt x="71780" y="18004"/>
                    <a:pt x="71473" y="18004"/>
                    <a:pt x="71473" y="18311"/>
                  </a:cubicBezTo>
                  <a:cubicBezTo>
                    <a:pt x="71473" y="18311"/>
                    <a:pt x="71780" y="18311"/>
                    <a:pt x="71780" y="18595"/>
                  </a:cubicBezTo>
                  <a:cubicBezTo>
                    <a:pt x="71780" y="18902"/>
                    <a:pt x="72064" y="18902"/>
                    <a:pt x="72064" y="19493"/>
                  </a:cubicBezTo>
                  <a:cubicBezTo>
                    <a:pt x="72064" y="19776"/>
                    <a:pt x="72064" y="19776"/>
                    <a:pt x="71780" y="19776"/>
                  </a:cubicBezTo>
                  <a:cubicBezTo>
                    <a:pt x="71473" y="19776"/>
                    <a:pt x="71780" y="20083"/>
                    <a:pt x="71473" y="20367"/>
                  </a:cubicBezTo>
                  <a:cubicBezTo>
                    <a:pt x="71189" y="20674"/>
                    <a:pt x="71189" y="20958"/>
                    <a:pt x="71189" y="20958"/>
                  </a:cubicBezTo>
                  <a:cubicBezTo>
                    <a:pt x="71473" y="21265"/>
                    <a:pt x="72064" y="21548"/>
                    <a:pt x="72371" y="21855"/>
                  </a:cubicBezTo>
                  <a:cubicBezTo>
                    <a:pt x="72654" y="22446"/>
                    <a:pt x="72654" y="23320"/>
                    <a:pt x="72654" y="23628"/>
                  </a:cubicBezTo>
                  <a:cubicBezTo>
                    <a:pt x="72654" y="24218"/>
                    <a:pt x="72064" y="24502"/>
                    <a:pt x="71473" y="24809"/>
                  </a:cubicBezTo>
                  <a:cubicBezTo>
                    <a:pt x="71334" y="25098"/>
                    <a:pt x="71121" y="25172"/>
                    <a:pt x="70904" y="25172"/>
                  </a:cubicBezTo>
                  <a:cubicBezTo>
                    <a:pt x="70678" y="25172"/>
                    <a:pt x="70448" y="25092"/>
                    <a:pt x="70292" y="25092"/>
                  </a:cubicBezTo>
                  <a:cubicBezTo>
                    <a:pt x="70292" y="25400"/>
                    <a:pt x="70292" y="25683"/>
                    <a:pt x="70599" y="25990"/>
                  </a:cubicBezTo>
                  <a:cubicBezTo>
                    <a:pt x="70882" y="26274"/>
                    <a:pt x="70599" y="26581"/>
                    <a:pt x="70882" y="26864"/>
                  </a:cubicBezTo>
                  <a:cubicBezTo>
                    <a:pt x="70882" y="27172"/>
                    <a:pt x="70882" y="27455"/>
                    <a:pt x="71189" y="27762"/>
                  </a:cubicBezTo>
                  <a:cubicBezTo>
                    <a:pt x="71189" y="28046"/>
                    <a:pt x="71189" y="28046"/>
                    <a:pt x="70882" y="28353"/>
                  </a:cubicBezTo>
                  <a:cubicBezTo>
                    <a:pt x="70599" y="28637"/>
                    <a:pt x="70882" y="28637"/>
                    <a:pt x="70882" y="28944"/>
                  </a:cubicBezTo>
                  <a:lnTo>
                    <a:pt x="70599" y="28637"/>
                  </a:lnTo>
                  <a:cubicBezTo>
                    <a:pt x="70599" y="28637"/>
                    <a:pt x="70292" y="28944"/>
                    <a:pt x="70292" y="29227"/>
                  </a:cubicBezTo>
                  <a:cubicBezTo>
                    <a:pt x="70292" y="29291"/>
                    <a:pt x="70266" y="29316"/>
                    <a:pt x="70226" y="29316"/>
                  </a:cubicBezTo>
                  <a:cubicBezTo>
                    <a:pt x="70073" y="29316"/>
                    <a:pt x="69701" y="28944"/>
                    <a:pt x="69701" y="28944"/>
                  </a:cubicBezTo>
                  <a:cubicBezTo>
                    <a:pt x="69417" y="28944"/>
                    <a:pt x="69701" y="28637"/>
                    <a:pt x="69417" y="28353"/>
                  </a:cubicBezTo>
                  <a:cubicBezTo>
                    <a:pt x="69110" y="28353"/>
                    <a:pt x="68827" y="28046"/>
                    <a:pt x="68827" y="28046"/>
                  </a:cubicBezTo>
                  <a:cubicBezTo>
                    <a:pt x="68827" y="27762"/>
                    <a:pt x="68236" y="27455"/>
                    <a:pt x="68236" y="27172"/>
                  </a:cubicBezTo>
                  <a:lnTo>
                    <a:pt x="68236" y="25990"/>
                  </a:lnTo>
                  <a:cubicBezTo>
                    <a:pt x="67929" y="25683"/>
                    <a:pt x="68236" y="25683"/>
                    <a:pt x="68236" y="25400"/>
                  </a:cubicBezTo>
                  <a:cubicBezTo>
                    <a:pt x="68236" y="25092"/>
                    <a:pt x="68236" y="24809"/>
                    <a:pt x="67645" y="24809"/>
                  </a:cubicBezTo>
                  <a:lnTo>
                    <a:pt x="65873" y="24809"/>
                  </a:lnTo>
                  <a:cubicBezTo>
                    <a:pt x="65566" y="24502"/>
                    <a:pt x="65283" y="24218"/>
                    <a:pt x="64692" y="24218"/>
                  </a:cubicBezTo>
                  <a:cubicBezTo>
                    <a:pt x="64101" y="23911"/>
                    <a:pt x="63794" y="23628"/>
                    <a:pt x="63794" y="23628"/>
                  </a:cubicBezTo>
                  <a:cubicBezTo>
                    <a:pt x="63794" y="23320"/>
                    <a:pt x="63203" y="23320"/>
                    <a:pt x="63203" y="23037"/>
                  </a:cubicBezTo>
                  <a:cubicBezTo>
                    <a:pt x="63014" y="23037"/>
                    <a:pt x="62689" y="22900"/>
                    <a:pt x="62493" y="22900"/>
                  </a:cubicBezTo>
                  <a:cubicBezTo>
                    <a:pt x="62395" y="22900"/>
                    <a:pt x="62329" y="22934"/>
                    <a:pt x="62329" y="23037"/>
                  </a:cubicBezTo>
                  <a:cubicBezTo>
                    <a:pt x="62022" y="23037"/>
                    <a:pt x="61431" y="22446"/>
                    <a:pt x="61148" y="22446"/>
                  </a:cubicBezTo>
                  <a:cubicBezTo>
                    <a:pt x="60841" y="22446"/>
                    <a:pt x="60250" y="22730"/>
                    <a:pt x="59966" y="22730"/>
                  </a:cubicBezTo>
                  <a:cubicBezTo>
                    <a:pt x="59966" y="22730"/>
                    <a:pt x="59966" y="22446"/>
                    <a:pt x="60250" y="22446"/>
                  </a:cubicBezTo>
                  <a:cubicBezTo>
                    <a:pt x="60250" y="22446"/>
                    <a:pt x="59966" y="21855"/>
                    <a:pt x="59659" y="21548"/>
                  </a:cubicBezTo>
                  <a:cubicBezTo>
                    <a:pt x="59659" y="20958"/>
                    <a:pt x="59659" y="20674"/>
                    <a:pt x="59069" y="20674"/>
                  </a:cubicBezTo>
                  <a:cubicBezTo>
                    <a:pt x="58974" y="20769"/>
                    <a:pt x="58877" y="20800"/>
                    <a:pt x="58779" y="20800"/>
                  </a:cubicBezTo>
                  <a:cubicBezTo>
                    <a:pt x="58583" y="20800"/>
                    <a:pt x="58383" y="20674"/>
                    <a:pt x="58194" y="20674"/>
                  </a:cubicBezTo>
                  <a:lnTo>
                    <a:pt x="58194" y="19186"/>
                  </a:lnTo>
                  <a:cubicBezTo>
                    <a:pt x="58478" y="18595"/>
                    <a:pt x="58785" y="18004"/>
                    <a:pt x="58785" y="17721"/>
                  </a:cubicBezTo>
                  <a:cubicBezTo>
                    <a:pt x="58785" y="17414"/>
                    <a:pt x="59069" y="17414"/>
                    <a:pt x="59376" y="17414"/>
                  </a:cubicBezTo>
                  <a:cubicBezTo>
                    <a:pt x="59659" y="17130"/>
                    <a:pt x="59376" y="16823"/>
                    <a:pt x="59659" y="16539"/>
                  </a:cubicBezTo>
                  <a:cubicBezTo>
                    <a:pt x="59966" y="16539"/>
                    <a:pt x="59966" y="16539"/>
                    <a:pt x="59966" y="16232"/>
                  </a:cubicBezTo>
                  <a:cubicBezTo>
                    <a:pt x="59966" y="16232"/>
                    <a:pt x="60557" y="16232"/>
                    <a:pt x="60250" y="15949"/>
                  </a:cubicBezTo>
                  <a:lnTo>
                    <a:pt x="60557" y="15949"/>
                  </a:lnTo>
                  <a:cubicBezTo>
                    <a:pt x="61148" y="15949"/>
                    <a:pt x="61738" y="15642"/>
                    <a:pt x="61431" y="15358"/>
                  </a:cubicBezTo>
                  <a:cubicBezTo>
                    <a:pt x="61431" y="14767"/>
                    <a:pt x="60250" y="15051"/>
                    <a:pt x="60250" y="14767"/>
                  </a:cubicBezTo>
                  <a:cubicBezTo>
                    <a:pt x="60250" y="14460"/>
                    <a:pt x="59069" y="14460"/>
                    <a:pt x="59069" y="14460"/>
                  </a:cubicBezTo>
                  <a:cubicBezTo>
                    <a:pt x="59069" y="14378"/>
                    <a:pt x="59194" y="14343"/>
                    <a:pt x="59379" y="14343"/>
                  </a:cubicBezTo>
                  <a:cubicBezTo>
                    <a:pt x="59831" y="14343"/>
                    <a:pt x="60639" y="14549"/>
                    <a:pt x="60841" y="14767"/>
                  </a:cubicBezTo>
                  <a:lnTo>
                    <a:pt x="61738" y="14767"/>
                  </a:lnTo>
                  <a:cubicBezTo>
                    <a:pt x="62329" y="14767"/>
                    <a:pt x="62022" y="14177"/>
                    <a:pt x="62022" y="14177"/>
                  </a:cubicBezTo>
                  <a:cubicBezTo>
                    <a:pt x="62022" y="14110"/>
                    <a:pt x="62065" y="14085"/>
                    <a:pt x="62134" y="14085"/>
                  </a:cubicBezTo>
                  <a:cubicBezTo>
                    <a:pt x="62319" y="14085"/>
                    <a:pt x="62693" y="14256"/>
                    <a:pt x="62965" y="14256"/>
                  </a:cubicBezTo>
                  <a:cubicBezTo>
                    <a:pt x="63062" y="14256"/>
                    <a:pt x="63145" y="14235"/>
                    <a:pt x="63203" y="14177"/>
                  </a:cubicBezTo>
                  <a:cubicBezTo>
                    <a:pt x="63511" y="14177"/>
                    <a:pt x="64101" y="13279"/>
                    <a:pt x="64385" y="12995"/>
                  </a:cubicBezTo>
                  <a:cubicBezTo>
                    <a:pt x="64692" y="12995"/>
                    <a:pt x="64385" y="12688"/>
                    <a:pt x="63794" y="12688"/>
                  </a:cubicBezTo>
                  <a:cubicBezTo>
                    <a:pt x="63203" y="12688"/>
                    <a:pt x="62613" y="12688"/>
                    <a:pt x="62329" y="12405"/>
                  </a:cubicBezTo>
                  <a:cubicBezTo>
                    <a:pt x="62022" y="12097"/>
                    <a:pt x="62022" y="11814"/>
                    <a:pt x="62329" y="11814"/>
                  </a:cubicBezTo>
                  <a:cubicBezTo>
                    <a:pt x="62920" y="11814"/>
                    <a:pt x="63794" y="12688"/>
                    <a:pt x="64101" y="12688"/>
                  </a:cubicBezTo>
                  <a:cubicBezTo>
                    <a:pt x="64385" y="12688"/>
                    <a:pt x="64975" y="12097"/>
                    <a:pt x="65283" y="11814"/>
                  </a:cubicBezTo>
                  <a:cubicBezTo>
                    <a:pt x="65566" y="11507"/>
                    <a:pt x="64975" y="11507"/>
                    <a:pt x="64692" y="11223"/>
                  </a:cubicBezTo>
                  <a:cubicBezTo>
                    <a:pt x="64692" y="11223"/>
                    <a:pt x="64975" y="10916"/>
                    <a:pt x="65283" y="10916"/>
                  </a:cubicBezTo>
                  <a:cubicBezTo>
                    <a:pt x="65566" y="10916"/>
                    <a:pt x="65873" y="11223"/>
                    <a:pt x="65873" y="11507"/>
                  </a:cubicBezTo>
                  <a:cubicBezTo>
                    <a:pt x="65873" y="11507"/>
                    <a:pt x="66464" y="11223"/>
                    <a:pt x="66747" y="11223"/>
                  </a:cubicBezTo>
                  <a:cubicBezTo>
                    <a:pt x="67055" y="11223"/>
                    <a:pt x="66747" y="10916"/>
                    <a:pt x="66157" y="10633"/>
                  </a:cubicBezTo>
                  <a:cubicBezTo>
                    <a:pt x="65968" y="10633"/>
                    <a:pt x="66031" y="10496"/>
                    <a:pt x="66185" y="10496"/>
                  </a:cubicBezTo>
                  <a:cubicBezTo>
                    <a:pt x="66262" y="10496"/>
                    <a:pt x="66362" y="10530"/>
                    <a:pt x="66464" y="10633"/>
                  </a:cubicBezTo>
                  <a:cubicBezTo>
                    <a:pt x="66464" y="10774"/>
                    <a:pt x="66535" y="10774"/>
                    <a:pt x="66644" y="10774"/>
                  </a:cubicBezTo>
                  <a:cubicBezTo>
                    <a:pt x="66753" y="10774"/>
                    <a:pt x="66901" y="10774"/>
                    <a:pt x="67055" y="10916"/>
                  </a:cubicBezTo>
                  <a:cubicBezTo>
                    <a:pt x="67055" y="11168"/>
                    <a:pt x="67106" y="11261"/>
                    <a:pt x="67189" y="11261"/>
                  </a:cubicBezTo>
                  <a:cubicBezTo>
                    <a:pt x="67301" y="11261"/>
                    <a:pt x="67469" y="11092"/>
                    <a:pt x="67645" y="10916"/>
                  </a:cubicBezTo>
                  <a:cubicBezTo>
                    <a:pt x="67929" y="10916"/>
                    <a:pt x="68236" y="10633"/>
                    <a:pt x="68236" y="10633"/>
                  </a:cubicBezTo>
                  <a:cubicBezTo>
                    <a:pt x="68378" y="10479"/>
                    <a:pt x="68449" y="10479"/>
                    <a:pt x="68522" y="10479"/>
                  </a:cubicBezTo>
                  <a:cubicBezTo>
                    <a:pt x="68596" y="10479"/>
                    <a:pt x="68673" y="10479"/>
                    <a:pt x="68827" y="10325"/>
                  </a:cubicBezTo>
                  <a:cubicBezTo>
                    <a:pt x="69110" y="9735"/>
                    <a:pt x="68827" y="9451"/>
                    <a:pt x="68520" y="9451"/>
                  </a:cubicBezTo>
                  <a:cubicBezTo>
                    <a:pt x="68236" y="9144"/>
                    <a:pt x="68520" y="8860"/>
                    <a:pt x="68236" y="8860"/>
                  </a:cubicBezTo>
                  <a:cubicBezTo>
                    <a:pt x="68018" y="8643"/>
                    <a:pt x="67955" y="8436"/>
                    <a:pt x="68046" y="8436"/>
                  </a:cubicBezTo>
                  <a:cubicBezTo>
                    <a:pt x="68083" y="8436"/>
                    <a:pt x="68147" y="8471"/>
                    <a:pt x="68236" y="8553"/>
                  </a:cubicBezTo>
                  <a:cubicBezTo>
                    <a:pt x="68520" y="8553"/>
                    <a:pt x="68827" y="8270"/>
                    <a:pt x="69110" y="8270"/>
                  </a:cubicBezTo>
                  <a:cubicBezTo>
                    <a:pt x="69110" y="7963"/>
                    <a:pt x="68520" y="7963"/>
                    <a:pt x="68827" y="7679"/>
                  </a:cubicBezTo>
                  <a:cubicBezTo>
                    <a:pt x="69110" y="7372"/>
                    <a:pt x="68827" y="7372"/>
                    <a:pt x="68520" y="7372"/>
                  </a:cubicBezTo>
                  <a:cubicBezTo>
                    <a:pt x="68236" y="7372"/>
                    <a:pt x="67929" y="7088"/>
                    <a:pt x="67929" y="6781"/>
                  </a:cubicBezTo>
                  <a:lnTo>
                    <a:pt x="67055" y="6781"/>
                  </a:lnTo>
                  <a:cubicBezTo>
                    <a:pt x="66747" y="6498"/>
                    <a:pt x="65873" y="6498"/>
                    <a:pt x="65873" y="6498"/>
                  </a:cubicBezTo>
                  <a:cubicBezTo>
                    <a:pt x="65566" y="6498"/>
                    <a:pt x="65566" y="7372"/>
                    <a:pt x="65873" y="7372"/>
                  </a:cubicBezTo>
                  <a:cubicBezTo>
                    <a:pt x="66157" y="7372"/>
                    <a:pt x="66157" y="7679"/>
                    <a:pt x="66157" y="7679"/>
                  </a:cubicBezTo>
                  <a:cubicBezTo>
                    <a:pt x="65873" y="7679"/>
                    <a:pt x="66157" y="7963"/>
                    <a:pt x="65873" y="7963"/>
                  </a:cubicBezTo>
                  <a:cubicBezTo>
                    <a:pt x="65873" y="7963"/>
                    <a:pt x="65566" y="7963"/>
                    <a:pt x="65566" y="8270"/>
                  </a:cubicBezTo>
                  <a:cubicBezTo>
                    <a:pt x="65283" y="8860"/>
                    <a:pt x="65283" y="9144"/>
                    <a:pt x="64975" y="9144"/>
                  </a:cubicBezTo>
                  <a:cubicBezTo>
                    <a:pt x="64934" y="9189"/>
                    <a:pt x="64905" y="9208"/>
                    <a:pt x="64884" y="9208"/>
                  </a:cubicBezTo>
                  <a:cubicBezTo>
                    <a:pt x="64763" y="9208"/>
                    <a:pt x="64934" y="8553"/>
                    <a:pt x="64692" y="8553"/>
                  </a:cubicBezTo>
                  <a:cubicBezTo>
                    <a:pt x="64385" y="8860"/>
                    <a:pt x="64385" y="9144"/>
                    <a:pt x="64692" y="9451"/>
                  </a:cubicBezTo>
                  <a:lnTo>
                    <a:pt x="64975" y="9735"/>
                  </a:lnTo>
                  <a:cubicBezTo>
                    <a:pt x="64975" y="10042"/>
                    <a:pt x="64385" y="9735"/>
                    <a:pt x="64385" y="10325"/>
                  </a:cubicBezTo>
                  <a:cubicBezTo>
                    <a:pt x="64329" y="10386"/>
                    <a:pt x="64284" y="10411"/>
                    <a:pt x="64246" y="10411"/>
                  </a:cubicBezTo>
                  <a:cubicBezTo>
                    <a:pt x="64089" y="10411"/>
                    <a:pt x="64041" y="9982"/>
                    <a:pt x="63794" y="9735"/>
                  </a:cubicBezTo>
                  <a:cubicBezTo>
                    <a:pt x="63511" y="9735"/>
                    <a:pt x="63203" y="9144"/>
                    <a:pt x="63511" y="9144"/>
                  </a:cubicBezTo>
                  <a:cubicBezTo>
                    <a:pt x="63511" y="8860"/>
                    <a:pt x="63511" y="8553"/>
                    <a:pt x="63794" y="8553"/>
                  </a:cubicBezTo>
                  <a:lnTo>
                    <a:pt x="63794" y="8270"/>
                  </a:lnTo>
                  <a:cubicBezTo>
                    <a:pt x="63794" y="7963"/>
                    <a:pt x="63511" y="7963"/>
                    <a:pt x="63203" y="7679"/>
                  </a:cubicBezTo>
                  <a:cubicBezTo>
                    <a:pt x="62920" y="7372"/>
                    <a:pt x="62613" y="7372"/>
                    <a:pt x="62329" y="7372"/>
                  </a:cubicBezTo>
                  <a:cubicBezTo>
                    <a:pt x="62329" y="7679"/>
                    <a:pt x="62329" y="7963"/>
                    <a:pt x="62022" y="7963"/>
                  </a:cubicBezTo>
                  <a:cubicBezTo>
                    <a:pt x="61738" y="7963"/>
                    <a:pt x="62022" y="8553"/>
                    <a:pt x="61738" y="8553"/>
                  </a:cubicBezTo>
                  <a:cubicBezTo>
                    <a:pt x="61431" y="8553"/>
                    <a:pt x="61738" y="7679"/>
                    <a:pt x="61431" y="7679"/>
                  </a:cubicBezTo>
                  <a:cubicBezTo>
                    <a:pt x="61431" y="7679"/>
                    <a:pt x="61431" y="7372"/>
                    <a:pt x="61738" y="7372"/>
                  </a:cubicBezTo>
                  <a:cubicBezTo>
                    <a:pt x="61738" y="7372"/>
                    <a:pt x="62022" y="7088"/>
                    <a:pt x="61738" y="7088"/>
                  </a:cubicBezTo>
                  <a:cubicBezTo>
                    <a:pt x="61431" y="7088"/>
                    <a:pt x="61148" y="6781"/>
                    <a:pt x="61148" y="6781"/>
                  </a:cubicBezTo>
                  <a:cubicBezTo>
                    <a:pt x="61085" y="6723"/>
                    <a:pt x="61023" y="6702"/>
                    <a:pt x="60964" y="6702"/>
                  </a:cubicBezTo>
                  <a:cubicBezTo>
                    <a:pt x="60799" y="6702"/>
                    <a:pt x="60659" y="6873"/>
                    <a:pt x="60595" y="6873"/>
                  </a:cubicBezTo>
                  <a:cubicBezTo>
                    <a:pt x="60571" y="6873"/>
                    <a:pt x="60557" y="6848"/>
                    <a:pt x="60557" y="6781"/>
                  </a:cubicBezTo>
                  <a:cubicBezTo>
                    <a:pt x="60250" y="6781"/>
                    <a:pt x="60557" y="6498"/>
                    <a:pt x="60557" y="6191"/>
                  </a:cubicBezTo>
                  <a:cubicBezTo>
                    <a:pt x="60557" y="6049"/>
                    <a:pt x="60628" y="6049"/>
                    <a:pt x="60699" y="6049"/>
                  </a:cubicBezTo>
                  <a:cubicBezTo>
                    <a:pt x="60770" y="6049"/>
                    <a:pt x="60841" y="6049"/>
                    <a:pt x="60841" y="5907"/>
                  </a:cubicBezTo>
                  <a:cubicBezTo>
                    <a:pt x="61148" y="5907"/>
                    <a:pt x="60557" y="5907"/>
                    <a:pt x="60557" y="5600"/>
                  </a:cubicBezTo>
                  <a:cubicBezTo>
                    <a:pt x="60557" y="5316"/>
                    <a:pt x="59966" y="5316"/>
                    <a:pt x="59659" y="5009"/>
                  </a:cubicBezTo>
                  <a:cubicBezTo>
                    <a:pt x="59659" y="5009"/>
                    <a:pt x="59966" y="4419"/>
                    <a:pt x="59659" y="4419"/>
                  </a:cubicBezTo>
                  <a:cubicBezTo>
                    <a:pt x="59659" y="4135"/>
                    <a:pt x="59069" y="3544"/>
                    <a:pt x="58785" y="3544"/>
                  </a:cubicBezTo>
                  <a:cubicBezTo>
                    <a:pt x="58726" y="3599"/>
                    <a:pt x="58678" y="3621"/>
                    <a:pt x="58639" y="3621"/>
                  </a:cubicBezTo>
                  <a:cubicBezTo>
                    <a:pt x="58478" y="3621"/>
                    <a:pt x="58478" y="3237"/>
                    <a:pt x="58478" y="3237"/>
                  </a:cubicBezTo>
                  <a:cubicBezTo>
                    <a:pt x="58785" y="3237"/>
                    <a:pt x="58785" y="3237"/>
                    <a:pt x="59069" y="2954"/>
                  </a:cubicBezTo>
                  <a:cubicBezTo>
                    <a:pt x="59376" y="2647"/>
                    <a:pt x="59376" y="2363"/>
                    <a:pt x="59376" y="2363"/>
                  </a:cubicBezTo>
                  <a:cubicBezTo>
                    <a:pt x="59069" y="2363"/>
                    <a:pt x="58785" y="2056"/>
                    <a:pt x="59376" y="2056"/>
                  </a:cubicBezTo>
                  <a:cubicBezTo>
                    <a:pt x="59659" y="2056"/>
                    <a:pt x="60250" y="2363"/>
                    <a:pt x="60557" y="2363"/>
                  </a:cubicBezTo>
                  <a:cubicBezTo>
                    <a:pt x="60841" y="2056"/>
                    <a:pt x="61431" y="1182"/>
                    <a:pt x="61738" y="591"/>
                  </a:cubicBezTo>
                  <a:cubicBezTo>
                    <a:pt x="62022" y="284"/>
                    <a:pt x="61431" y="284"/>
                    <a:pt x="60841" y="284"/>
                  </a:cubicBezTo>
                  <a:cubicBezTo>
                    <a:pt x="60250" y="284"/>
                    <a:pt x="59966" y="0"/>
                    <a:pt x="59659"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4"/>
            <p:cNvSpPr/>
            <p:nvPr/>
          </p:nvSpPr>
          <p:spPr>
            <a:xfrm>
              <a:off x="1893525" y="2890925"/>
              <a:ext cx="212950" cy="66325"/>
            </a:xfrm>
            <a:custGeom>
              <a:rect b="b" l="l" r="r" t="t"/>
              <a:pathLst>
                <a:path extrusionOk="0" h="2653" w="8518">
                  <a:moveTo>
                    <a:pt x="2046" y="0"/>
                  </a:moveTo>
                  <a:cubicBezTo>
                    <a:pt x="916" y="0"/>
                    <a:pt x="1" y="809"/>
                    <a:pt x="248" y="1038"/>
                  </a:cubicBezTo>
                  <a:cubicBezTo>
                    <a:pt x="304" y="1098"/>
                    <a:pt x="371" y="1124"/>
                    <a:pt x="446" y="1124"/>
                  </a:cubicBezTo>
                  <a:cubicBezTo>
                    <a:pt x="753" y="1124"/>
                    <a:pt x="1182" y="694"/>
                    <a:pt x="1429" y="447"/>
                  </a:cubicBezTo>
                  <a:cubicBezTo>
                    <a:pt x="1601" y="365"/>
                    <a:pt x="1746" y="330"/>
                    <a:pt x="1867" y="330"/>
                  </a:cubicBezTo>
                  <a:cubicBezTo>
                    <a:pt x="2161" y="330"/>
                    <a:pt x="2304" y="536"/>
                    <a:pt x="2304" y="754"/>
                  </a:cubicBezTo>
                  <a:cubicBezTo>
                    <a:pt x="2304" y="754"/>
                    <a:pt x="2894" y="1038"/>
                    <a:pt x="3792" y="1038"/>
                  </a:cubicBezTo>
                  <a:cubicBezTo>
                    <a:pt x="4383" y="1038"/>
                    <a:pt x="4666" y="1628"/>
                    <a:pt x="5257" y="1935"/>
                  </a:cubicBezTo>
                  <a:cubicBezTo>
                    <a:pt x="6155" y="1935"/>
                    <a:pt x="5257" y="2526"/>
                    <a:pt x="5848" y="2526"/>
                  </a:cubicBezTo>
                  <a:cubicBezTo>
                    <a:pt x="5950" y="2621"/>
                    <a:pt x="6247" y="2652"/>
                    <a:pt x="6597" y="2652"/>
                  </a:cubicBezTo>
                  <a:cubicBezTo>
                    <a:pt x="7297" y="2652"/>
                    <a:pt x="8210" y="2526"/>
                    <a:pt x="8210" y="2526"/>
                  </a:cubicBezTo>
                  <a:cubicBezTo>
                    <a:pt x="8518" y="2219"/>
                    <a:pt x="7336" y="1628"/>
                    <a:pt x="6745" y="1628"/>
                  </a:cubicBezTo>
                  <a:cubicBezTo>
                    <a:pt x="6438" y="1628"/>
                    <a:pt x="4666" y="447"/>
                    <a:pt x="2894" y="163"/>
                  </a:cubicBezTo>
                  <a:cubicBezTo>
                    <a:pt x="2608" y="48"/>
                    <a:pt x="2321" y="0"/>
                    <a:pt x="2046"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4"/>
            <p:cNvSpPr/>
            <p:nvPr/>
          </p:nvSpPr>
          <p:spPr>
            <a:xfrm>
              <a:off x="2017850" y="2987775"/>
              <a:ext cx="44325" cy="13525"/>
            </a:xfrm>
            <a:custGeom>
              <a:rect b="b" l="l" r="r" t="t"/>
              <a:pathLst>
                <a:path extrusionOk="0" h="541" w="1773">
                  <a:moveTo>
                    <a:pt x="362" y="0"/>
                  </a:moveTo>
                  <a:cubicBezTo>
                    <a:pt x="150" y="0"/>
                    <a:pt x="0" y="35"/>
                    <a:pt x="0" y="117"/>
                  </a:cubicBezTo>
                  <a:cubicBezTo>
                    <a:pt x="202" y="335"/>
                    <a:pt x="855" y="541"/>
                    <a:pt x="1327" y="541"/>
                  </a:cubicBezTo>
                  <a:cubicBezTo>
                    <a:pt x="1520" y="541"/>
                    <a:pt x="1683" y="506"/>
                    <a:pt x="1772" y="424"/>
                  </a:cubicBezTo>
                  <a:cubicBezTo>
                    <a:pt x="1772" y="206"/>
                    <a:pt x="880" y="0"/>
                    <a:pt x="362"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4"/>
            <p:cNvSpPr/>
            <p:nvPr/>
          </p:nvSpPr>
          <p:spPr>
            <a:xfrm>
              <a:off x="2242900" y="2985375"/>
              <a:ext cx="36950" cy="13950"/>
            </a:xfrm>
            <a:custGeom>
              <a:rect b="b" l="l" r="r" t="t"/>
              <a:pathLst>
                <a:path extrusionOk="0" h="558" w="1478">
                  <a:moveTo>
                    <a:pt x="742" y="0"/>
                  </a:moveTo>
                  <a:cubicBezTo>
                    <a:pt x="373" y="0"/>
                    <a:pt x="0" y="71"/>
                    <a:pt x="142" y="213"/>
                  </a:cubicBezTo>
                  <a:cubicBezTo>
                    <a:pt x="273" y="465"/>
                    <a:pt x="507" y="558"/>
                    <a:pt x="732" y="558"/>
                  </a:cubicBezTo>
                  <a:cubicBezTo>
                    <a:pt x="1036" y="558"/>
                    <a:pt x="1324" y="389"/>
                    <a:pt x="1324" y="213"/>
                  </a:cubicBezTo>
                  <a:cubicBezTo>
                    <a:pt x="1477" y="71"/>
                    <a:pt x="1111" y="0"/>
                    <a:pt x="742"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4"/>
            <p:cNvSpPr/>
            <p:nvPr/>
          </p:nvSpPr>
          <p:spPr>
            <a:xfrm>
              <a:off x="2388725" y="4492000"/>
              <a:ext cx="42625" cy="19725"/>
            </a:xfrm>
            <a:custGeom>
              <a:rect b="b" l="l" r="r" t="t"/>
              <a:pathLst>
                <a:path extrusionOk="0" h="789" w="1705">
                  <a:moveTo>
                    <a:pt x="1326" y="0"/>
                  </a:moveTo>
                  <a:cubicBezTo>
                    <a:pt x="798" y="0"/>
                    <a:pt x="0" y="572"/>
                    <a:pt x="216" y="788"/>
                  </a:cubicBezTo>
                  <a:cubicBezTo>
                    <a:pt x="523" y="788"/>
                    <a:pt x="1705" y="505"/>
                    <a:pt x="1705" y="197"/>
                  </a:cubicBezTo>
                  <a:cubicBezTo>
                    <a:pt x="1631" y="57"/>
                    <a:pt x="1492" y="0"/>
                    <a:pt x="1326"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4"/>
            <p:cNvSpPr/>
            <p:nvPr/>
          </p:nvSpPr>
          <p:spPr>
            <a:xfrm>
              <a:off x="2357500" y="4482150"/>
              <a:ext cx="43275" cy="23875"/>
            </a:xfrm>
            <a:custGeom>
              <a:rect b="b" l="l" r="r" t="t"/>
              <a:pathLst>
                <a:path extrusionOk="0" h="955" w="1731">
                  <a:moveTo>
                    <a:pt x="1465" y="1"/>
                  </a:moveTo>
                  <a:cubicBezTo>
                    <a:pt x="1182" y="1"/>
                    <a:pt x="0" y="899"/>
                    <a:pt x="591" y="899"/>
                  </a:cubicBezTo>
                  <a:cubicBezTo>
                    <a:pt x="630" y="937"/>
                    <a:pt x="680" y="954"/>
                    <a:pt x="736" y="954"/>
                  </a:cubicBezTo>
                  <a:cubicBezTo>
                    <a:pt x="1097" y="954"/>
                    <a:pt x="1730" y="266"/>
                    <a:pt x="1465"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4"/>
            <p:cNvSpPr/>
            <p:nvPr/>
          </p:nvSpPr>
          <p:spPr>
            <a:xfrm>
              <a:off x="1752050" y="3355775"/>
              <a:ext cx="28050" cy="26550"/>
            </a:xfrm>
            <a:custGeom>
              <a:rect b="b" l="l" r="r" t="t"/>
              <a:pathLst>
                <a:path extrusionOk="0" h="1062" w="1122">
                  <a:moveTo>
                    <a:pt x="487" y="1"/>
                  </a:moveTo>
                  <a:cubicBezTo>
                    <a:pt x="414" y="1"/>
                    <a:pt x="344" y="49"/>
                    <a:pt x="284" y="164"/>
                  </a:cubicBezTo>
                  <a:cubicBezTo>
                    <a:pt x="0" y="755"/>
                    <a:pt x="591" y="1062"/>
                    <a:pt x="874" y="1062"/>
                  </a:cubicBezTo>
                  <a:cubicBezTo>
                    <a:pt x="1122" y="815"/>
                    <a:pt x="787" y="1"/>
                    <a:pt x="487"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4"/>
            <p:cNvSpPr/>
            <p:nvPr/>
          </p:nvSpPr>
          <p:spPr>
            <a:xfrm>
              <a:off x="2482725" y="1653700"/>
              <a:ext cx="66775" cy="40700"/>
            </a:xfrm>
            <a:custGeom>
              <a:rect b="b" l="l" r="r" t="t"/>
              <a:pathLst>
                <a:path extrusionOk="0" h="1628" w="2671">
                  <a:moveTo>
                    <a:pt x="986" y="0"/>
                  </a:moveTo>
                  <a:cubicBezTo>
                    <a:pt x="759" y="0"/>
                    <a:pt x="591" y="95"/>
                    <a:pt x="591" y="319"/>
                  </a:cubicBezTo>
                  <a:cubicBezTo>
                    <a:pt x="591" y="319"/>
                    <a:pt x="0" y="626"/>
                    <a:pt x="307" y="909"/>
                  </a:cubicBezTo>
                  <a:cubicBezTo>
                    <a:pt x="591" y="1216"/>
                    <a:pt x="898" y="1216"/>
                    <a:pt x="1182" y="1500"/>
                  </a:cubicBezTo>
                  <a:cubicBezTo>
                    <a:pt x="1272" y="1591"/>
                    <a:pt x="1439" y="1628"/>
                    <a:pt x="1629" y="1628"/>
                  </a:cubicBezTo>
                  <a:cubicBezTo>
                    <a:pt x="2083" y="1628"/>
                    <a:pt x="2670" y="1416"/>
                    <a:pt x="2670" y="1216"/>
                  </a:cubicBezTo>
                  <a:cubicBezTo>
                    <a:pt x="2670" y="626"/>
                    <a:pt x="2363" y="909"/>
                    <a:pt x="2079" y="626"/>
                  </a:cubicBezTo>
                  <a:cubicBezTo>
                    <a:pt x="1888" y="258"/>
                    <a:pt x="1359" y="0"/>
                    <a:pt x="986"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4"/>
            <p:cNvSpPr/>
            <p:nvPr/>
          </p:nvSpPr>
          <p:spPr>
            <a:xfrm>
              <a:off x="2135975" y="1085750"/>
              <a:ext cx="1210950" cy="908475"/>
            </a:xfrm>
            <a:custGeom>
              <a:rect b="b" l="l" r="r" t="t"/>
              <a:pathLst>
                <a:path extrusionOk="0" h="36339" w="48438">
                  <a:moveTo>
                    <a:pt x="43315" y="5951"/>
                  </a:moveTo>
                  <a:lnTo>
                    <a:pt x="43315" y="5951"/>
                  </a:lnTo>
                  <a:cubicBezTo>
                    <a:pt x="43168" y="6019"/>
                    <a:pt x="43069" y="6043"/>
                    <a:pt x="43033" y="6043"/>
                  </a:cubicBezTo>
                  <a:cubicBezTo>
                    <a:pt x="42978" y="6043"/>
                    <a:pt x="43058" y="5991"/>
                    <a:pt x="43315" y="5951"/>
                  </a:cubicBezTo>
                  <a:close/>
                  <a:moveTo>
                    <a:pt x="32772" y="0"/>
                  </a:moveTo>
                  <a:cubicBezTo>
                    <a:pt x="31898" y="307"/>
                    <a:pt x="29819" y="307"/>
                    <a:pt x="29535" y="307"/>
                  </a:cubicBezTo>
                  <a:lnTo>
                    <a:pt x="28354" y="307"/>
                  </a:lnTo>
                  <a:cubicBezTo>
                    <a:pt x="27763" y="307"/>
                    <a:pt x="27172" y="591"/>
                    <a:pt x="27456" y="898"/>
                  </a:cubicBezTo>
                  <a:cubicBezTo>
                    <a:pt x="27872" y="1098"/>
                    <a:pt x="27408" y="1309"/>
                    <a:pt x="27098" y="1309"/>
                  </a:cubicBezTo>
                  <a:cubicBezTo>
                    <a:pt x="26968" y="1309"/>
                    <a:pt x="26865" y="1272"/>
                    <a:pt x="26865" y="1181"/>
                  </a:cubicBezTo>
                  <a:cubicBezTo>
                    <a:pt x="27044" y="838"/>
                    <a:pt x="26720" y="694"/>
                    <a:pt x="26357" y="694"/>
                  </a:cubicBezTo>
                  <a:cubicBezTo>
                    <a:pt x="26095" y="694"/>
                    <a:pt x="25813" y="769"/>
                    <a:pt x="25684" y="898"/>
                  </a:cubicBezTo>
                  <a:cubicBezTo>
                    <a:pt x="25626" y="956"/>
                    <a:pt x="25517" y="977"/>
                    <a:pt x="25379" y="977"/>
                  </a:cubicBezTo>
                  <a:cubicBezTo>
                    <a:pt x="24989" y="977"/>
                    <a:pt x="24361" y="807"/>
                    <a:pt x="23960" y="807"/>
                  </a:cubicBezTo>
                  <a:cubicBezTo>
                    <a:pt x="23809" y="807"/>
                    <a:pt x="23690" y="831"/>
                    <a:pt x="23628" y="898"/>
                  </a:cubicBezTo>
                  <a:cubicBezTo>
                    <a:pt x="23475" y="1040"/>
                    <a:pt x="22955" y="1040"/>
                    <a:pt x="22400" y="1040"/>
                  </a:cubicBezTo>
                  <a:cubicBezTo>
                    <a:pt x="21844" y="1040"/>
                    <a:pt x="21254" y="1040"/>
                    <a:pt x="20958" y="1181"/>
                  </a:cubicBezTo>
                  <a:cubicBezTo>
                    <a:pt x="20368" y="1181"/>
                    <a:pt x="21856" y="1489"/>
                    <a:pt x="21856" y="1772"/>
                  </a:cubicBezTo>
                  <a:cubicBezTo>
                    <a:pt x="21856" y="2079"/>
                    <a:pt x="20084" y="1772"/>
                    <a:pt x="20368" y="2363"/>
                  </a:cubicBezTo>
                  <a:cubicBezTo>
                    <a:pt x="20675" y="2670"/>
                    <a:pt x="21856" y="2953"/>
                    <a:pt x="22447" y="3544"/>
                  </a:cubicBezTo>
                  <a:cubicBezTo>
                    <a:pt x="22675" y="3772"/>
                    <a:pt x="22639" y="3870"/>
                    <a:pt x="22474" y="3870"/>
                  </a:cubicBezTo>
                  <a:cubicBezTo>
                    <a:pt x="22213" y="3870"/>
                    <a:pt x="21628" y="3623"/>
                    <a:pt x="21266" y="3261"/>
                  </a:cubicBezTo>
                  <a:cubicBezTo>
                    <a:pt x="20675" y="2953"/>
                    <a:pt x="20084" y="2953"/>
                    <a:pt x="19494" y="2670"/>
                  </a:cubicBezTo>
                  <a:cubicBezTo>
                    <a:pt x="19276" y="2452"/>
                    <a:pt x="18475" y="2246"/>
                    <a:pt x="17918" y="2246"/>
                  </a:cubicBezTo>
                  <a:cubicBezTo>
                    <a:pt x="17690" y="2246"/>
                    <a:pt x="17504" y="2280"/>
                    <a:pt x="17414" y="2363"/>
                  </a:cubicBezTo>
                  <a:cubicBezTo>
                    <a:pt x="17131" y="2363"/>
                    <a:pt x="18312" y="2953"/>
                    <a:pt x="18312" y="3261"/>
                  </a:cubicBezTo>
                  <a:cubicBezTo>
                    <a:pt x="18312" y="3355"/>
                    <a:pt x="18212" y="3387"/>
                    <a:pt x="18079" y="3387"/>
                  </a:cubicBezTo>
                  <a:cubicBezTo>
                    <a:pt x="17813" y="3387"/>
                    <a:pt x="17414" y="3261"/>
                    <a:pt x="17414" y="3261"/>
                  </a:cubicBezTo>
                  <a:cubicBezTo>
                    <a:pt x="17375" y="3300"/>
                    <a:pt x="17323" y="3317"/>
                    <a:pt x="17263" y="3317"/>
                  </a:cubicBezTo>
                  <a:cubicBezTo>
                    <a:pt x="16892" y="3317"/>
                    <a:pt x="16193" y="2670"/>
                    <a:pt x="15949" y="2670"/>
                  </a:cubicBezTo>
                  <a:cubicBezTo>
                    <a:pt x="15359" y="2670"/>
                    <a:pt x="15642" y="2953"/>
                    <a:pt x="15642" y="3544"/>
                  </a:cubicBezTo>
                  <a:cubicBezTo>
                    <a:pt x="15642" y="3976"/>
                    <a:pt x="15176" y="4256"/>
                    <a:pt x="15035" y="4256"/>
                  </a:cubicBezTo>
                  <a:cubicBezTo>
                    <a:pt x="14983" y="4256"/>
                    <a:pt x="14975" y="4218"/>
                    <a:pt x="15052" y="4135"/>
                  </a:cubicBezTo>
                  <a:cubicBezTo>
                    <a:pt x="15359" y="3851"/>
                    <a:pt x="15052" y="2670"/>
                    <a:pt x="14768" y="2363"/>
                  </a:cubicBezTo>
                  <a:cubicBezTo>
                    <a:pt x="14177" y="2363"/>
                    <a:pt x="12996" y="2953"/>
                    <a:pt x="12405" y="2953"/>
                  </a:cubicBezTo>
                  <a:cubicBezTo>
                    <a:pt x="11507" y="2953"/>
                    <a:pt x="10633" y="2953"/>
                    <a:pt x="11224" y="3261"/>
                  </a:cubicBezTo>
                  <a:cubicBezTo>
                    <a:pt x="11567" y="3604"/>
                    <a:pt x="11512" y="3748"/>
                    <a:pt x="11344" y="3748"/>
                  </a:cubicBezTo>
                  <a:cubicBezTo>
                    <a:pt x="11224" y="3748"/>
                    <a:pt x="11045" y="3673"/>
                    <a:pt x="10917" y="3544"/>
                  </a:cubicBezTo>
                  <a:cubicBezTo>
                    <a:pt x="10745" y="3462"/>
                    <a:pt x="10500" y="3427"/>
                    <a:pt x="10245" y="3427"/>
                  </a:cubicBezTo>
                  <a:cubicBezTo>
                    <a:pt x="9623" y="3427"/>
                    <a:pt x="8944" y="3633"/>
                    <a:pt x="9145" y="3851"/>
                  </a:cubicBezTo>
                  <a:cubicBezTo>
                    <a:pt x="9452" y="4135"/>
                    <a:pt x="9452" y="4725"/>
                    <a:pt x="9145" y="5033"/>
                  </a:cubicBezTo>
                  <a:cubicBezTo>
                    <a:pt x="9145" y="5087"/>
                    <a:pt x="9112" y="5110"/>
                    <a:pt x="9055" y="5110"/>
                  </a:cubicBezTo>
                  <a:cubicBezTo>
                    <a:pt x="8817" y="5110"/>
                    <a:pt x="8156" y="4725"/>
                    <a:pt x="7680" y="4725"/>
                  </a:cubicBezTo>
                  <a:cubicBezTo>
                    <a:pt x="7089" y="4725"/>
                    <a:pt x="3829" y="6214"/>
                    <a:pt x="4136" y="6805"/>
                  </a:cubicBezTo>
                  <a:cubicBezTo>
                    <a:pt x="4277" y="6946"/>
                    <a:pt x="4644" y="6946"/>
                    <a:pt x="5048" y="6946"/>
                  </a:cubicBezTo>
                  <a:cubicBezTo>
                    <a:pt x="5453" y="6946"/>
                    <a:pt x="5896" y="6946"/>
                    <a:pt x="6191" y="7088"/>
                  </a:cubicBezTo>
                  <a:cubicBezTo>
                    <a:pt x="6498" y="7088"/>
                    <a:pt x="5908" y="7986"/>
                    <a:pt x="5317" y="8577"/>
                  </a:cubicBezTo>
                  <a:cubicBezTo>
                    <a:pt x="5163" y="8718"/>
                    <a:pt x="4573" y="8718"/>
                    <a:pt x="4021" y="8718"/>
                  </a:cubicBezTo>
                  <a:cubicBezTo>
                    <a:pt x="3468" y="8718"/>
                    <a:pt x="2954" y="8718"/>
                    <a:pt x="2954" y="8860"/>
                  </a:cubicBezTo>
                  <a:cubicBezTo>
                    <a:pt x="2954" y="9451"/>
                    <a:pt x="1" y="9451"/>
                    <a:pt x="1" y="10042"/>
                  </a:cubicBezTo>
                  <a:cubicBezTo>
                    <a:pt x="1" y="10349"/>
                    <a:pt x="1" y="10632"/>
                    <a:pt x="284" y="10632"/>
                  </a:cubicBezTo>
                  <a:cubicBezTo>
                    <a:pt x="875" y="10632"/>
                    <a:pt x="1466" y="10632"/>
                    <a:pt x="1773" y="10939"/>
                  </a:cubicBezTo>
                  <a:cubicBezTo>
                    <a:pt x="1938" y="11283"/>
                    <a:pt x="2406" y="11426"/>
                    <a:pt x="2884" y="11426"/>
                  </a:cubicBezTo>
                  <a:cubicBezTo>
                    <a:pt x="3230" y="11426"/>
                    <a:pt x="3581" y="11352"/>
                    <a:pt x="3829" y="11223"/>
                  </a:cubicBezTo>
                  <a:cubicBezTo>
                    <a:pt x="4089" y="11141"/>
                    <a:pt x="4298" y="11106"/>
                    <a:pt x="4463" y="11106"/>
                  </a:cubicBezTo>
                  <a:cubicBezTo>
                    <a:pt x="4867" y="11106"/>
                    <a:pt x="5010" y="11312"/>
                    <a:pt x="5010" y="11530"/>
                  </a:cubicBezTo>
                  <a:cubicBezTo>
                    <a:pt x="5010" y="11747"/>
                    <a:pt x="4812" y="11805"/>
                    <a:pt x="4532" y="11805"/>
                  </a:cubicBezTo>
                  <a:cubicBezTo>
                    <a:pt x="4217" y="11805"/>
                    <a:pt x="3798" y="11732"/>
                    <a:pt x="3441" y="11732"/>
                  </a:cubicBezTo>
                  <a:cubicBezTo>
                    <a:pt x="3254" y="11732"/>
                    <a:pt x="3083" y="11752"/>
                    <a:pt x="2954" y="11814"/>
                  </a:cubicBezTo>
                  <a:cubicBezTo>
                    <a:pt x="2659" y="11967"/>
                    <a:pt x="2139" y="11967"/>
                    <a:pt x="1732" y="11967"/>
                  </a:cubicBezTo>
                  <a:cubicBezTo>
                    <a:pt x="1324" y="11967"/>
                    <a:pt x="1029" y="11967"/>
                    <a:pt x="1182" y="12121"/>
                  </a:cubicBezTo>
                  <a:cubicBezTo>
                    <a:pt x="1182" y="12404"/>
                    <a:pt x="1773" y="12404"/>
                    <a:pt x="2364" y="12404"/>
                  </a:cubicBezTo>
                  <a:cubicBezTo>
                    <a:pt x="2954" y="12711"/>
                    <a:pt x="2647" y="12995"/>
                    <a:pt x="2364" y="13302"/>
                  </a:cubicBezTo>
                  <a:cubicBezTo>
                    <a:pt x="2364" y="13302"/>
                    <a:pt x="2954" y="13302"/>
                    <a:pt x="3545" y="13586"/>
                  </a:cubicBezTo>
                  <a:cubicBezTo>
                    <a:pt x="3964" y="13804"/>
                    <a:pt x="4526" y="14010"/>
                    <a:pt x="4716" y="14010"/>
                  </a:cubicBezTo>
                  <a:cubicBezTo>
                    <a:pt x="4793" y="14010"/>
                    <a:pt x="4809" y="13975"/>
                    <a:pt x="4726" y="13893"/>
                  </a:cubicBezTo>
                  <a:cubicBezTo>
                    <a:pt x="4573" y="13739"/>
                    <a:pt x="4720" y="13662"/>
                    <a:pt x="4942" y="13662"/>
                  </a:cubicBezTo>
                  <a:cubicBezTo>
                    <a:pt x="5163" y="13662"/>
                    <a:pt x="5459" y="13739"/>
                    <a:pt x="5601" y="13893"/>
                  </a:cubicBezTo>
                  <a:cubicBezTo>
                    <a:pt x="5601" y="13893"/>
                    <a:pt x="5985" y="13509"/>
                    <a:pt x="6295" y="13509"/>
                  </a:cubicBezTo>
                  <a:cubicBezTo>
                    <a:pt x="6369" y="13509"/>
                    <a:pt x="6439" y="13531"/>
                    <a:pt x="6498" y="13586"/>
                  </a:cubicBezTo>
                  <a:cubicBezTo>
                    <a:pt x="6967" y="13586"/>
                    <a:pt x="7064" y="13214"/>
                    <a:pt x="7379" y="13214"/>
                  </a:cubicBezTo>
                  <a:cubicBezTo>
                    <a:pt x="7461" y="13214"/>
                    <a:pt x="7558" y="13239"/>
                    <a:pt x="7680" y="13302"/>
                  </a:cubicBezTo>
                  <a:cubicBezTo>
                    <a:pt x="7963" y="13586"/>
                    <a:pt x="9452" y="13893"/>
                    <a:pt x="10043" y="14176"/>
                  </a:cubicBezTo>
                  <a:cubicBezTo>
                    <a:pt x="10633" y="14484"/>
                    <a:pt x="11507" y="14484"/>
                    <a:pt x="11224" y="14767"/>
                  </a:cubicBezTo>
                  <a:cubicBezTo>
                    <a:pt x="11224" y="15358"/>
                    <a:pt x="11815" y="15665"/>
                    <a:pt x="12405" y="15948"/>
                  </a:cubicBezTo>
                  <a:cubicBezTo>
                    <a:pt x="12996" y="16256"/>
                    <a:pt x="13280" y="16846"/>
                    <a:pt x="13280" y="17130"/>
                  </a:cubicBezTo>
                  <a:cubicBezTo>
                    <a:pt x="13280" y="17720"/>
                    <a:pt x="13870" y="18028"/>
                    <a:pt x="13870" y="18028"/>
                  </a:cubicBezTo>
                  <a:cubicBezTo>
                    <a:pt x="13587" y="18311"/>
                    <a:pt x="13587" y="18618"/>
                    <a:pt x="14177" y="18902"/>
                  </a:cubicBezTo>
                  <a:cubicBezTo>
                    <a:pt x="14461" y="19209"/>
                    <a:pt x="13587" y="19493"/>
                    <a:pt x="13870" y="19800"/>
                  </a:cubicBezTo>
                  <a:cubicBezTo>
                    <a:pt x="13870" y="20083"/>
                    <a:pt x="13280" y="20981"/>
                    <a:pt x="14177" y="20981"/>
                  </a:cubicBezTo>
                  <a:cubicBezTo>
                    <a:pt x="14768" y="20981"/>
                    <a:pt x="14768" y="20390"/>
                    <a:pt x="15359" y="20390"/>
                  </a:cubicBezTo>
                  <a:cubicBezTo>
                    <a:pt x="15949" y="20390"/>
                    <a:pt x="15359" y="20981"/>
                    <a:pt x="15642" y="21265"/>
                  </a:cubicBezTo>
                  <a:cubicBezTo>
                    <a:pt x="15949" y="21572"/>
                    <a:pt x="16540" y="21572"/>
                    <a:pt x="17131" y="21855"/>
                  </a:cubicBezTo>
                  <a:cubicBezTo>
                    <a:pt x="17498" y="22223"/>
                    <a:pt x="17518" y="22481"/>
                    <a:pt x="17339" y="22481"/>
                  </a:cubicBezTo>
                  <a:cubicBezTo>
                    <a:pt x="17229" y="22481"/>
                    <a:pt x="17047" y="22386"/>
                    <a:pt x="16824" y="22162"/>
                  </a:cubicBezTo>
                  <a:cubicBezTo>
                    <a:pt x="16528" y="22009"/>
                    <a:pt x="16014" y="21932"/>
                    <a:pt x="15574" y="21932"/>
                  </a:cubicBezTo>
                  <a:cubicBezTo>
                    <a:pt x="15134" y="21932"/>
                    <a:pt x="14768" y="22009"/>
                    <a:pt x="14768" y="22162"/>
                  </a:cubicBezTo>
                  <a:cubicBezTo>
                    <a:pt x="14768" y="22162"/>
                    <a:pt x="16156" y="23088"/>
                    <a:pt x="16672" y="23088"/>
                  </a:cubicBezTo>
                  <a:cubicBezTo>
                    <a:pt x="16739" y="23088"/>
                    <a:pt x="16791" y="23072"/>
                    <a:pt x="16824" y="23037"/>
                  </a:cubicBezTo>
                  <a:cubicBezTo>
                    <a:pt x="17131" y="23037"/>
                    <a:pt x="17721" y="23627"/>
                    <a:pt x="17414" y="23934"/>
                  </a:cubicBezTo>
                  <a:lnTo>
                    <a:pt x="17414" y="25116"/>
                  </a:lnTo>
                  <a:cubicBezTo>
                    <a:pt x="17414" y="25210"/>
                    <a:pt x="17349" y="25242"/>
                    <a:pt x="17239" y="25242"/>
                  </a:cubicBezTo>
                  <a:cubicBezTo>
                    <a:pt x="17021" y="25242"/>
                    <a:pt x="16627" y="25116"/>
                    <a:pt x="16233" y="25116"/>
                  </a:cubicBezTo>
                  <a:cubicBezTo>
                    <a:pt x="15949" y="25116"/>
                    <a:pt x="15642" y="25116"/>
                    <a:pt x="15642" y="25706"/>
                  </a:cubicBezTo>
                  <a:cubicBezTo>
                    <a:pt x="15642" y="25990"/>
                    <a:pt x="15052" y="26297"/>
                    <a:pt x="15052" y="26888"/>
                  </a:cubicBezTo>
                  <a:cubicBezTo>
                    <a:pt x="15052" y="27171"/>
                    <a:pt x="15642" y="27171"/>
                    <a:pt x="15949" y="27479"/>
                  </a:cubicBezTo>
                  <a:cubicBezTo>
                    <a:pt x="16233" y="27762"/>
                    <a:pt x="15359" y="27762"/>
                    <a:pt x="15359" y="28069"/>
                  </a:cubicBezTo>
                  <a:cubicBezTo>
                    <a:pt x="15052" y="28660"/>
                    <a:pt x="15949" y="29251"/>
                    <a:pt x="16233" y="29251"/>
                  </a:cubicBezTo>
                  <a:cubicBezTo>
                    <a:pt x="16540" y="29534"/>
                    <a:pt x="16233" y="30432"/>
                    <a:pt x="16540" y="30715"/>
                  </a:cubicBezTo>
                  <a:cubicBezTo>
                    <a:pt x="16540" y="30869"/>
                    <a:pt x="16688" y="30869"/>
                    <a:pt x="16797" y="30869"/>
                  </a:cubicBezTo>
                  <a:cubicBezTo>
                    <a:pt x="16906" y="30869"/>
                    <a:pt x="16977" y="30869"/>
                    <a:pt x="16824" y="31023"/>
                  </a:cubicBezTo>
                  <a:cubicBezTo>
                    <a:pt x="16824" y="31613"/>
                    <a:pt x="17414" y="31613"/>
                    <a:pt x="17414" y="31897"/>
                  </a:cubicBezTo>
                  <a:cubicBezTo>
                    <a:pt x="17414" y="32204"/>
                    <a:pt x="18005" y="32204"/>
                    <a:pt x="18005" y="32488"/>
                  </a:cubicBezTo>
                  <a:cubicBezTo>
                    <a:pt x="17721" y="33078"/>
                    <a:pt x="18005" y="33385"/>
                    <a:pt x="18312" y="33669"/>
                  </a:cubicBezTo>
                  <a:cubicBezTo>
                    <a:pt x="18596" y="33669"/>
                    <a:pt x="19186" y="34260"/>
                    <a:pt x="19186" y="34567"/>
                  </a:cubicBezTo>
                  <a:cubicBezTo>
                    <a:pt x="19186" y="34850"/>
                    <a:pt x="19777" y="35157"/>
                    <a:pt x="20084" y="35157"/>
                  </a:cubicBezTo>
                  <a:cubicBezTo>
                    <a:pt x="20143" y="35094"/>
                    <a:pt x="20202" y="35069"/>
                    <a:pt x="20262" y="35069"/>
                  </a:cubicBezTo>
                  <a:cubicBezTo>
                    <a:pt x="20493" y="35069"/>
                    <a:pt x="20733" y="35441"/>
                    <a:pt x="20958" y="35441"/>
                  </a:cubicBezTo>
                  <a:cubicBezTo>
                    <a:pt x="21048" y="35359"/>
                    <a:pt x="21161" y="35324"/>
                    <a:pt x="21276" y="35324"/>
                  </a:cubicBezTo>
                  <a:cubicBezTo>
                    <a:pt x="21559" y="35324"/>
                    <a:pt x="21856" y="35530"/>
                    <a:pt x="21856" y="35748"/>
                  </a:cubicBezTo>
                  <a:cubicBezTo>
                    <a:pt x="21856" y="36032"/>
                    <a:pt x="23038" y="36339"/>
                    <a:pt x="23321" y="36339"/>
                  </a:cubicBezTo>
                  <a:cubicBezTo>
                    <a:pt x="23321" y="36339"/>
                    <a:pt x="23628" y="35748"/>
                    <a:pt x="23912" y="35748"/>
                  </a:cubicBezTo>
                  <a:cubicBezTo>
                    <a:pt x="23912" y="35441"/>
                    <a:pt x="23912" y="34567"/>
                    <a:pt x="24219" y="34260"/>
                  </a:cubicBezTo>
                  <a:cubicBezTo>
                    <a:pt x="24503" y="34260"/>
                    <a:pt x="24219" y="33385"/>
                    <a:pt x="24219" y="33078"/>
                  </a:cubicBezTo>
                  <a:cubicBezTo>
                    <a:pt x="23912" y="33078"/>
                    <a:pt x="23912" y="32795"/>
                    <a:pt x="24503" y="32795"/>
                  </a:cubicBezTo>
                  <a:cubicBezTo>
                    <a:pt x="25093" y="32795"/>
                    <a:pt x="24810" y="32204"/>
                    <a:pt x="25093" y="32204"/>
                  </a:cubicBezTo>
                  <a:cubicBezTo>
                    <a:pt x="25400" y="32204"/>
                    <a:pt x="25400" y="31613"/>
                    <a:pt x="25400" y="31613"/>
                  </a:cubicBezTo>
                  <a:cubicBezTo>
                    <a:pt x="25684" y="31613"/>
                    <a:pt x="25684" y="31306"/>
                    <a:pt x="25400" y="31023"/>
                  </a:cubicBezTo>
                  <a:cubicBezTo>
                    <a:pt x="25400" y="30715"/>
                    <a:pt x="25400" y="30715"/>
                    <a:pt x="25684" y="30715"/>
                  </a:cubicBezTo>
                  <a:cubicBezTo>
                    <a:pt x="25991" y="30715"/>
                    <a:pt x="25991" y="30125"/>
                    <a:pt x="25684" y="30125"/>
                  </a:cubicBezTo>
                  <a:cubicBezTo>
                    <a:pt x="25268" y="29925"/>
                    <a:pt x="25297" y="29713"/>
                    <a:pt x="25450" y="29713"/>
                  </a:cubicBezTo>
                  <a:cubicBezTo>
                    <a:pt x="25514" y="29713"/>
                    <a:pt x="25600" y="29751"/>
                    <a:pt x="25684" y="29841"/>
                  </a:cubicBezTo>
                  <a:cubicBezTo>
                    <a:pt x="25773" y="29924"/>
                    <a:pt x="25860" y="29958"/>
                    <a:pt x="25939" y="29958"/>
                  </a:cubicBezTo>
                  <a:cubicBezTo>
                    <a:pt x="26132" y="29958"/>
                    <a:pt x="26275" y="29752"/>
                    <a:pt x="26275" y="29534"/>
                  </a:cubicBezTo>
                  <a:cubicBezTo>
                    <a:pt x="25991" y="29251"/>
                    <a:pt x="26275" y="29251"/>
                    <a:pt x="26865" y="29251"/>
                  </a:cubicBezTo>
                  <a:cubicBezTo>
                    <a:pt x="27456" y="28943"/>
                    <a:pt x="27763" y="28943"/>
                    <a:pt x="27456" y="28353"/>
                  </a:cubicBezTo>
                  <a:cubicBezTo>
                    <a:pt x="27456" y="28211"/>
                    <a:pt x="27604" y="28140"/>
                    <a:pt x="27751" y="28140"/>
                  </a:cubicBezTo>
                  <a:cubicBezTo>
                    <a:pt x="27899" y="28140"/>
                    <a:pt x="28047" y="28211"/>
                    <a:pt x="28047" y="28353"/>
                  </a:cubicBezTo>
                  <a:cubicBezTo>
                    <a:pt x="27763" y="28660"/>
                    <a:pt x="27763" y="28943"/>
                    <a:pt x="28047" y="28943"/>
                  </a:cubicBezTo>
                  <a:cubicBezTo>
                    <a:pt x="28354" y="28660"/>
                    <a:pt x="28944" y="28660"/>
                    <a:pt x="29535" y="28660"/>
                  </a:cubicBezTo>
                  <a:cubicBezTo>
                    <a:pt x="30409" y="28353"/>
                    <a:pt x="31307" y="27762"/>
                    <a:pt x="31307" y="26888"/>
                  </a:cubicBezTo>
                  <a:cubicBezTo>
                    <a:pt x="31591" y="26297"/>
                    <a:pt x="32489" y="26581"/>
                    <a:pt x="32489" y="25990"/>
                  </a:cubicBezTo>
                  <a:cubicBezTo>
                    <a:pt x="32272" y="25790"/>
                    <a:pt x="32361" y="25579"/>
                    <a:pt x="32639" y="25579"/>
                  </a:cubicBezTo>
                  <a:cubicBezTo>
                    <a:pt x="32755" y="25579"/>
                    <a:pt x="32905" y="25616"/>
                    <a:pt x="33079" y="25706"/>
                  </a:cubicBezTo>
                  <a:cubicBezTo>
                    <a:pt x="33194" y="25761"/>
                    <a:pt x="33264" y="25783"/>
                    <a:pt x="33309" y="25783"/>
                  </a:cubicBezTo>
                  <a:cubicBezTo>
                    <a:pt x="33496" y="25783"/>
                    <a:pt x="33248" y="25399"/>
                    <a:pt x="33954" y="25399"/>
                  </a:cubicBezTo>
                  <a:lnTo>
                    <a:pt x="35135" y="25399"/>
                  </a:lnTo>
                  <a:cubicBezTo>
                    <a:pt x="35726" y="25116"/>
                    <a:pt x="37214" y="25116"/>
                    <a:pt x="37805" y="24525"/>
                  </a:cubicBezTo>
                  <a:cubicBezTo>
                    <a:pt x="38395" y="23934"/>
                    <a:pt x="39577" y="23627"/>
                    <a:pt x="40168" y="23344"/>
                  </a:cubicBezTo>
                  <a:cubicBezTo>
                    <a:pt x="40587" y="23126"/>
                    <a:pt x="40708" y="22920"/>
                    <a:pt x="40634" y="22920"/>
                  </a:cubicBezTo>
                  <a:cubicBezTo>
                    <a:pt x="40604" y="22920"/>
                    <a:pt x="40540" y="22954"/>
                    <a:pt x="40451" y="23037"/>
                  </a:cubicBezTo>
                  <a:lnTo>
                    <a:pt x="38986" y="23037"/>
                  </a:lnTo>
                  <a:cubicBezTo>
                    <a:pt x="38770" y="22837"/>
                    <a:pt x="38272" y="22625"/>
                    <a:pt x="37790" y="22625"/>
                  </a:cubicBezTo>
                  <a:cubicBezTo>
                    <a:pt x="37588" y="22625"/>
                    <a:pt x="37388" y="22662"/>
                    <a:pt x="37214" y="22753"/>
                  </a:cubicBezTo>
                  <a:cubicBezTo>
                    <a:pt x="37105" y="22806"/>
                    <a:pt x="37025" y="22828"/>
                    <a:pt x="36972" y="22828"/>
                  </a:cubicBezTo>
                  <a:cubicBezTo>
                    <a:pt x="36739" y="22828"/>
                    <a:pt x="37016" y="22393"/>
                    <a:pt x="37498" y="22162"/>
                  </a:cubicBezTo>
                  <a:cubicBezTo>
                    <a:pt x="37805" y="22162"/>
                    <a:pt x="37805" y="21855"/>
                    <a:pt x="37498" y="21572"/>
                  </a:cubicBezTo>
                  <a:cubicBezTo>
                    <a:pt x="37498" y="21344"/>
                    <a:pt x="37632" y="21246"/>
                    <a:pt x="37812" y="21246"/>
                  </a:cubicBezTo>
                  <a:cubicBezTo>
                    <a:pt x="38100" y="21246"/>
                    <a:pt x="38505" y="21493"/>
                    <a:pt x="38679" y="21855"/>
                  </a:cubicBezTo>
                  <a:cubicBezTo>
                    <a:pt x="39110" y="22287"/>
                    <a:pt x="39542" y="22567"/>
                    <a:pt x="39973" y="22567"/>
                  </a:cubicBezTo>
                  <a:cubicBezTo>
                    <a:pt x="40133" y="22567"/>
                    <a:pt x="40292" y="22529"/>
                    <a:pt x="40451" y="22446"/>
                  </a:cubicBezTo>
                  <a:cubicBezTo>
                    <a:pt x="41042" y="22162"/>
                    <a:pt x="40451" y="21855"/>
                    <a:pt x="40758" y="21572"/>
                  </a:cubicBezTo>
                  <a:cubicBezTo>
                    <a:pt x="41042" y="20981"/>
                    <a:pt x="38986" y="20083"/>
                    <a:pt x="38679" y="19493"/>
                  </a:cubicBezTo>
                  <a:cubicBezTo>
                    <a:pt x="38679" y="19410"/>
                    <a:pt x="38729" y="19376"/>
                    <a:pt x="38814" y="19376"/>
                  </a:cubicBezTo>
                  <a:cubicBezTo>
                    <a:pt x="39022" y="19376"/>
                    <a:pt x="39441" y="19582"/>
                    <a:pt x="39860" y="19800"/>
                  </a:cubicBezTo>
                  <a:cubicBezTo>
                    <a:pt x="39941" y="19838"/>
                    <a:pt x="40016" y="19855"/>
                    <a:pt x="40086" y="19855"/>
                  </a:cubicBezTo>
                  <a:cubicBezTo>
                    <a:pt x="40529" y="19855"/>
                    <a:pt x="40758" y="19167"/>
                    <a:pt x="40758" y="18902"/>
                  </a:cubicBezTo>
                  <a:cubicBezTo>
                    <a:pt x="40758" y="18760"/>
                    <a:pt x="40386" y="18689"/>
                    <a:pt x="39940" y="18689"/>
                  </a:cubicBezTo>
                  <a:cubicBezTo>
                    <a:pt x="39494" y="18689"/>
                    <a:pt x="38974" y="18760"/>
                    <a:pt x="38679" y="18902"/>
                  </a:cubicBezTo>
                  <a:cubicBezTo>
                    <a:pt x="38563" y="18962"/>
                    <a:pt x="38447" y="18988"/>
                    <a:pt x="38342" y="18988"/>
                  </a:cubicBezTo>
                  <a:cubicBezTo>
                    <a:pt x="37914" y="18988"/>
                    <a:pt x="37674" y="18558"/>
                    <a:pt x="38395" y="18311"/>
                  </a:cubicBezTo>
                  <a:cubicBezTo>
                    <a:pt x="39270" y="18311"/>
                    <a:pt x="38395" y="18028"/>
                    <a:pt x="38679" y="17720"/>
                  </a:cubicBezTo>
                  <a:cubicBezTo>
                    <a:pt x="38722" y="17681"/>
                    <a:pt x="38776" y="17664"/>
                    <a:pt x="38838" y="17664"/>
                  </a:cubicBezTo>
                  <a:cubicBezTo>
                    <a:pt x="39225" y="17664"/>
                    <a:pt x="39943" y="18311"/>
                    <a:pt x="40451" y="18311"/>
                  </a:cubicBezTo>
                  <a:cubicBezTo>
                    <a:pt x="40746" y="18169"/>
                    <a:pt x="40971" y="18169"/>
                    <a:pt x="41157" y="18169"/>
                  </a:cubicBezTo>
                  <a:cubicBezTo>
                    <a:pt x="41343" y="18169"/>
                    <a:pt x="41491" y="18169"/>
                    <a:pt x="41632" y="18028"/>
                  </a:cubicBezTo>
                  <a:cubicBezTo>
                    <a:pt x="42223" y="17437"/>
                    <a:pt x="41042" y="17130"/>
                    <a:pt x="40758" y="16846"/>
                  </a:cubicBezTo>
                  <a:cubicBezTo>
                    <a:pt x="40656" y="16744"/>
                    <a:pt x="40753" y="16710"/>
                    <a:pt x="40950" y="16710"/>
                  </a:cubicBezTo>
                  <a:cubicBezTo>
                    <a:pt x="41344" y="16710"/>
                    <a:pt x="42136" y="16846"/>
                    <a:pt x="42530" y="16846"/>
                  </a:cubicBezTo>
                  <a:cubicBezTo>
                    <a:pt x="42772" y="16846"/>
                    <a:pt x="43032" y="16192"/>
                    <a:pt x="42911" y="16192"/>
                  </a:cubicBezTo>
                  <a:cubicBezTo>
                    <a:pt x="42890" y="16192"/>
                    <a:pt x="42859" y="16211"/>
                    <a:pt x="42814" y="16256"/>
                  </a:cubicBezTo>
                  <a:cubicBezTo>
                    <a:pt x="42223" y="16256"/>
                    <a:pt x="41042" y="15665"/>
                    <a:pt x="41349" y="15358"/>
                  </a:cubicBezTo>
                  <a:cubicBezTo>
                    <a:pt x="41453" y="15141"/>
                    <a:pt x="41560" y="15083"/>
                    <a:pt x="41684" y="15083"/>
                  </a:cubicBezTo>
                  <a:cubicBezTo>
                    <a:pt x="41823" y="15083"/>
                    <a:pt x="41983" y="15156"/>
                    <a:pt x="42182" y="15156"/>
                  </a:cubicBezTo>
                  <a:cubicBezTo>
                    <a:pt x="42286" y="15156"/>
                    <a:pt x="42401" y="15136"/>
                    <a:pt x="42530" y="15074"/>
                  </a:cubicBezTo>
                  <a:cubicBezTo>
                    <a:pt x="43121" y="14767"/>
                    <a:pt x="42814" y="13586"/>
                    <a:pt x="42223" y="13586"/>
                  </a:cubicBezTo>
                  <a:cubicBezTo>
                    <a:pt x="41940" y="13586"/>
                    <a:pt x="40758" y="13586"/>
                    <a:pt x="40758" y="13302"/>
                  </a:cubicBezTo>
                  <a:cubicBezTo>
                    <a:pt x="40758" y="12995"/>
                    <a:pt x="40168" y="12995"/>
                    <a:pt x="40168" y="12711"/>
                  </a:cubicBezTo>
                  <a:cubicBezTo>
                    <a:pt x="40234" y="12639"/>
                    <a:pt x="40302" y="12617"/>
                    <a:pt x="40375" y="12617"/>
                  </a:cubicBezTo>
                  <a:cubicBezTo>
                    <a:pt x="40496" y="12617"/>
                    <a:pt x="40631" y="12680"/>
                    <a:pt x="40795" y="12680"/>
                  </a:cubicBezTo>
                  <a:cubicBezTo>
                    <a:pt x="40949" y="12680"/>
                    <a:pt x="41130" y="12624"/>
                    <a:pt x="41349" y="12404"/>
                  </a:cubicBezTo>
                  <a:cubicBezTo>
                    <a:pt x="41470" y="12346"/>
                    <a:pt x="41615" y="12325"/>
                    <a:pt x="41773" y="12325"/>
                  </a:cubicBezTo>
                  <a:cubicBezTo>
                    <a:pt x="42218" y="12325"/>
                    <a:pt x="42758" y="12496"/>
                    <a:pt x="43107" y="12496"/>
                  </a:cubicBezTo>
                  <a:cubicBezTo>
                    <a:pt x="43238" y="12496"/>
                    <a:pt x="43343" y="12471"/>
                    <a:pt x="43404" y="12404"/>
                  </a:cubicBezTo>
                  <a:cubicBezTo>
                    <a:pt x="43913" y="12404"/>
                    <a:pt x="43546" y="11757"/>
                    <a:pt x="43254" y="11757"/>
                  </a:cubicBezTo>
                  <a:cubicBezTo>
                    <a:pt x="43206" y="11757"/>
                    <a:pt x="43161" y="11774"/>
                    <a:pt x="43121" y="11814"/>
                  </a:cubicBezTo>
                  <a:cubicBezTo>
                    <a:pt x="42814" y="11814"/>
                    <a:pt x="41632" y="11814"/>
                    <a:pt x="41632" y="11530"/>
                  </a:cubicBezTo>
                  <a:cubicBezTo>
                    <a:pt x="41632" y="11311"/>
                    <a:pt x="41756" y="11254"/>
                    <a:pt x="41926" y="11254"/>
                  </a:cubicBezTo>
                  <a:cubicBezTo>
                    <a:pt x="42107" y="11254"/>
                    <a:pt x="42339" y="11318"/>
                    <a:pt x="42532" y="11318"/>
                  </a:cubicBezTo>
                  <a:cubicBezTo>
                    <a:pt x="42647" y="11318"/>
                    <a:pt x="42747" y="11295"/>
                    <a:pt x="42814" y="11223"/>
                  </a:cubicBezTo>
                  <a:cubicBezTo>
                    <a:pt x="42814" y="11028"/>
                    <a:pt x="42118" y="10686"/>
                    <a:pt x="41686" y="10686"/>
                  </a:cubicBezTo>
                  <a:cubicBezTo>
                    <a:pt x="41490" y="10686"/>
                    <a:pt x="41349" y="10756"/>
                    <a:pt x="41349" y="10939"/>
                  </a:cubicBezTo>
                  <a:cubicBezTo>
                    <a:pt x="41195" y="11081"/>
                    <a:pt x="40900" y="11152"/>
                    <a:pt x="40678" y="11152"/>
                  </a:cubicBezTo>
                  <a:cubicBezTo>
                    <a:pt x="40457" y="11152"/>
                    <a:pt x="40309" y="11081"/>
                    <a:pt x="40451" y="10939"/>
                  </a:cubicBezTo>
                  <a:cubicBezTo>
                    <a:pt x="41042" y="10632"/>
                    <a:pt x="41042" y="9758"/>
                    <a:pt x="41042" y="9451"/>
                  </a:cubicBezTo>
                  <a:cubicBezTo>
                    <a:pt x="41042" y="9167"/>
                    <a:pt x="42530" y="8860"/>
                    <a:pt x="42530" y="8270"/>
                  </a:cubicBezTo>
                  <a:cubicBezTo>
                    <a:pt x="42223" y="7679"/>
                    <a:pt x="43121" y="7679"/>
                    <a:pt x="43712" y="7679"/>
                  </a:cubicBezTo>
                  <a:cubicBezTo>
                    <a:pt x="44302" y="7679"/>
                    <a:pt x="43712" y="6805"/>
                    <a:pt x="43121" y="6805"/>
                  </a:cubicBezTo>
                  <a:cubicBezTo>
                    <a:pt x="42871" y="7036"/>
                    <a:pt x="42432" y="7470"/>
                    <a:pt x="42125" y="7470"/>
                  </a:cubicBezTo>
                  <a:cubicBezTo>
                    <a:pt x="42055" y="7470"/>
                    <a:pt x="41992" y="7448"/>
                    <a:pt x="41940" y="7395"/>
                  </a:cubicBezTo>
                  <a:cubicBezTo>
                    <a:pt x="41632" y="7088"/>
                    <a:pt x="42530" y="6805"/>
                    <a:pt x="43121" y="6805"/>
                  </a:cubicBezTo>
                  <a:cubicBezTo>
                    <a:pt x="43404" y="6805"/>
                    <a:pt x="44586" y="6498"/>
                    <a:pt x="44893" y="6498"/>
                  </a:cubicBezTo>
                  <a:cubicBezTo>
                    <a:pt x="45426" y="6242"/>
                    <a:pt x="44516" y="5966"/>
                    <a:pt x="43673" y="5915"/>
                  </a:cubicBezTo>
                  <a:lnTo>
                    <a:pt x="43673" y="5915"/>
                  </a:lnTo>
                  <a:cubicBezTo>
                    <a:pt x="43769" y="5910"/>
                    <a:pt x="43876" y="5907"/>
                    <a:pt x="43995" y="5907"/>
                  </a:cubicBezTo>
                  <a:cubicBezTo>
                    <a:pt x="45177" y="5623"/>
                    <a:pt x="44893" y="5623"/>
                    <a:pt x="45767" y="5316"/>
                  </a:cubicBezTo>
                  <a:cubicBezTo>
                    <a:pt x="46358" y="5316"/>
                    <a:pt x="46074" y="5033"/>
                    <a:pt x="46665" y="5033"/>
                  </a:cubicBezTo>
                  <a:cubicBezTo>
                    <a:pt x="47256" y="5033"/>
                    <a:pt x="48437" y="4442"/>
                    <a:pt x="48437" y="4135"/>
                  </a:cubicBezTo>
                  <a:cubicBezTo>
                    <a:pt x="48437" y="3851"/>
                    <a:pt x="46665" y="3261"/>
                    <a:pt x="45767" y="3261"/>
                  </a:cubicBezTo>
                  <a:cubicBezTo>
                    <a:pt x="44893" y="3261"/>
                    <a:pt x="44302" y="3544"/>
                    <a:pt x="43995" y="4135"/>
                  </a:cubicBezTo>
                  <a:cubicBezTo>
                    <a:pt x="43995" y="4332"/>
                    <a:pt x="43898" y="4397"/>
                    <a:pt x="43747" y="4397"/>
                  </a:cubicBezTo>
                  <a:cubicBezTo>
                    <a:pt x="43444" y="4397"/>
                    <a:pt x="42924" y="4135"/>
                    <a:pt x="42530" y="4135"/>
                  </a:cubicBezTo>
                  <a:cubicBezTo>
                    <a:pt x="42408" y="4198"/>
                    <a:pt x="42324" y="4223"/>
                    <a:pt x="42264" y="4223"/>
                  </a:cubicBezTo>
                  <a:cubicBezTo>
                    <a:pt x="42032" y="4223"/>
                    <a:pt x="42165" y="3851"/>
                    <a:pt x="41940" y="3851"/>
                  </a:cubicBezTo>
                  <a:cubicBezTo>
                    <a:pt x="41349" y="4135"/>
                    <a:pt x="40758" y="4725"/>
                    <a:pt x="40168" y="5033"/>
                  </a:cubicBezTo>
                  <a:cubicBezTo>
                    <a:pt x="39577" y="5316"/>
                    <a:pt x="39270" y="5907"/>
                    <a:pt x="38986" y="5907"/>
                  </a:cubicBezTo>
                  <a:cubicBezTo>
                    <a:pt x="38679" y="5907"/>
                    <a:pt x="39577" y="4725"/>
                    <a:pt x="40168" y="4135"/>
                  </a:cubicBezTo>
                  <a:cubicBezTo>
                    <a:pt x="40758" y="3544"/>
                    <a:pt x="40451" y="2953"/>
                    <a:pt x="39860" y="2953"/>
                  </a:cubicBezTo>
                  <a:cubicBezTo>
                    <a:pt x="38986" y="3261"/>
                    <a:pt x="39270" y="3544"/>
                    <a:pt x="38679" y="3851"/>
                  </a:cubicBezTo>
                  <a:cubicBezTo>
                    <a:pt x="38435" y="3851"/>
                    <a:pt x="36862" y="4499"/>
                    <a:pt x="36427" y="4499"/>
                  </a:cubicBezTo>
                  <a:cubicBezTo>
                    <a:pt x="36357" y="4499"/>
                    <a:pt x="36316" y="4481"/>
                    <a:pt x="36316" y="4442"/>
                  </a:cubicBezTo>
                  <a:cubicBezTo>
                    <a:pt x="36033" y="4135"/>
                    <a:pt x="37805" y="3544"/>
                    <a:pt x="37805" y="3544"/>
                  </a:cubicBezTo>
                  <a:cubicBezTo>
                    <a:pt x="37805" y="3261"/>
                    <a:pt x="35726" y="3261"/>
                    <a:pt x="34544" y="3261"/>
                  </a:cubicBezTo>
                  <a:cubicBezTo>
                    <a:pt x="33832" y="3492"/>
                    <a:pt x="32524" y="3926"/>
                    <a:pt x="32064" y="3926"/>
                  </a:cubicBezTo>
                  <a:cubicBezTo>
                    <a:pt x="31959" y="3926"/>
                    <a:pt x="31898" y="3904"/>
                    <a:pt x="31898" y="3851"/>
                  </a:cubicBezTo>
                  <a:cubicBezTo>
                    <a:pt x="31898" y="3544"/>
                    <a:pt x="33954" y="3261"/>
                    <a:pt x="34851" y="2953"/>
                  </a:cubicBezTo>
                  <a:cubicBezTo>
                    <a:pt x="36033" y="2953"/>
                    <a:pt x="37805" y="2953"/>
                    <a:pt x="38679" y="2670"/>
                  </a:cubicBezTo>
                  <a:cubicBezTo>
                    <a:pt x="39577" y="2363"/>
                    <a:pt x="40758" y="2363"/>
                    <a:pt x="40758" y="2079"/>
                  </a:cubicBezTo>
                  <a:cubicBezTo>
                    <a:pt x="41042" y="1772"/>
                    <a:pt x="39860" y="1489"/>
                    <a:pt x="39270" y="1489"/>
                  </a:cubicBezTo>
                  <a:cubicBezTo>
                    <a:pt x="38986" y="1489"/>
                    <a:pt x="38395" y="1489"/>
                    <a:pt x="38395" y="1181"/>
                  </a:cubicBezTo>
                  <a:cubicBezTo>
                    <a:pt x="38395" y="898"/>
                    <a:pt x="37498" y="898"/>
                    <a:pt x="37498" y="591"/>
                  </a:cubicBezTo>
                  <a:cubicBezTo>
                    <a:pt x="37214" y="591"/>
                    <a:pt x="35442" y="591"/>
                    <a:pt x="35135" y="307"/>
                  </a:cubicBezTo>
                  <a:cubicBezTo>
                    <a:pt x="34851" y="307"/>
                    <a:pt x="33670" y="0"/>
                    <a:pt x="32772"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4"/>
            <p:cNvSpPr/>
            <p:nvPr/>
          </p:nvSpPr>
          <p:spPr>
            <a:xfrm>
              <a:off x="2830050" y="4561575"/>
              <a:ext cx="42875" cy="26200"/>
            </a:xfrm>
            <a:custGeom>
              <a:rect b="b" l="l" r="r" t="t"/>
              <a:pathLst>
                <a:path extrusionOk="0" h="1048" w="1715">
                  <a:moveTo>
                    <a:pt x="164" y="0"/>
                  </a:moveTo>
                  <a:cubicBezTo>
                    <a:pt x="63" y="0"/>
                    <a:pt x="0" y="26"/>
                    <a:pt x="0" y="84"/>
                  </a:cubicBezTo>
                  <a:cubicBezTo>
                    <a:pt x="0" y="368"/>
                    <a:pt x="284" y="368"/>
                    <a:pt x="591" y="675"/>
                  </a:cubicBezTo>
                  <a:cubicBezTo>
                    <a:pt x="816" y="675"/>
                    <a:pt x="1056" y="1047"/>
                    <a:pt x="1287" y="1047"/>
                  </a:cubicBezTo>
                  <a:cubicBezTo>
                    <a:pt x="1347" y="1047"/>
                    <a:pt x="1407" y="1022"/>
                    <a:pt x="1465" y="959"/>
                  </a:cubicBezTo>
                  <a:cubicBezTo>
                    <a:pt x="1714" y="479"/>
                    <a:pt x="595" y="0"/>
                    <a:pt x="164"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4"/>
            <p:cNvSpPr/>
            <p:nvPr/>
          </p:nvSpPr>
          <p:spPr>
            <a:xfrm>
              <a:off x="1495575" y="1456275"/>
              <a:ext cx="25100" cy="16625"/>
            </a:xfrm>
            <a:custGeom>
              <a:rect b="b" l="l" r="r" t="t"/>
              <a:pathLst>
                <a:path extrusionOk="0" h="665" w="1004">
                  <a:moveTo>
                    <a:pt x="535" y="0"/>
                  </a:moveTo>
                  <a:cubicBezTo>
                    <a:pt x="423" y="0"/>
                    <a:pt x="306" y="70"/>
                    <a:pt x="217" y="253"/>
                  </a:cubicBezTo>
                  <a:cubicBezTo>
                    <a:pt x="1" y="453"/>
                    <a:pt x="383" y="665"/>
                    <a:pt x="627" y="665"/>
                  </a:cubicBezTo>
                  <a:cubicBezTo>
                    <a:pt x="730" y="665"/>
                    <a:pt x="808" y="627"/>
                    <a:pt x="808" y="537"/>
                  </a:cubicBezTo>
                  <a:cubicBezTo>
                    <a:pt x="1003" y="341"/>
                    <a:pt x="784" y="0"/>
                    <a:pt x="535"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4"/>
            <p:cNvSpPr/>
            <p:nvPr/>
          </p:nvSpPr>
          <p:spPr>
            <a:xfrm>
              <a:off x="1205650" y="1521650"/>
              <a:ext cx="369200" cy="192000"/>
            </a:xfrm>
            <a:custGeom>
              <a:rect b="b" l="l" r="r" t="t"/>
              <a:pathLst>
                <a:path extrusionOk="0" h="7680" w="14768">
                  <a:moveTo>
                    <a:pt x="11507" y="1"/>
                  </a:moveTo>
                  <a:cubicBezTo>
                    <a:pt x="10917" y="1"/>
                    <a:pt x="9735" y="284"/>
                    <a:pt x="10042" y="592"/>
                  </a:cubicBezTo>
                  <a:cubicBezTo>
                    <a:pt x="10042" y="592"/>
                    <a:pt x="10917" y="1182"/>
                    <a:pt x="10917" y="1466"/>
                  </a:cubicBezTo>
                  <a:cubicBezTo>
                    <a:pt x="10917" y="1466"/>
                    <a:pt x="10042" y="875"/>
                    <a:pt x="9735" y="875"/>
                  </a:cubicBezTo>
                  <a:cubicBezTo>
                    <a:pt x="9673" y="942"/>
                    <a:pt x="9611" y="966"/>
                    <a:pt x="9550" y="966"/>
                  </a:cubicBezTo>
                  <a:cubicBezTo>
                    <a:pt x="9389" y="966"/>
                    <a:pt x="9245" y="796"/>
                    <a:pt x="9180" y="796"/>
                  </a:cubicBezTo>
                  <a:cubicBezTo>
                    <a:pt x="9157" y="796"/>
                    <a:pt x="9145" y="817"/>
                    <a:pt x="9145" y="875"/>
                  </a:cubicBezTo>
                  <a:cubicBezTo>
                    <a:pt x="8861" y="1182"/>
                    <a:pt x="9452" y="2364"/>
                    <a:pt x="9452" y="2954"/>
                  </a:cubicBezTo>
                  <a:cubicBezTo>
                    <a:pt x="9735" y="3238"/>
                    <a:pt x="9452" y="3238"/>
                    <a:pt x="9145" y="3238"/>
                  </a:cubicBezTo>
                  <a:cubicBezTo>
                    <a:pt x="8861" y="3238"/>
                    <a:pt x="8861" y="2364"/>
                    <a:pt x="8554" y="1773"/>
                  </a:cubicBezTo>
                  <a:cubicBezTo>
                    <a:pt x="8353" y="1555"/>
                    <a:pt x="7699" y="1349"/>
                    <a:pt x="7337" y="1349"/>
                  </a:cubicBezTo>
                  <a:cubicBezTo>
                    <a:pt x="7189" y="1349"/>
                    <a:pt x="7089" y="1383"/>
                    <a:pt x="7089" y="1466"/>
                  </a:cubicBezTo>
                  <a:cubicBezTo>
                    <a:pt x="6782" y="1466"/>
                    <a:pt x="7680" y="1466"/>
                    <a:pt x="7680" y="2057"/>
                  </a:cubicBezTo>
                  <a:cubicBezTo>
                    <a:pt x="7613" y="2123"/>
                    <a:pt x="7547" y="2148"/>
                    <a:pt x="7482" y="2148"/>
                  </a:cubicBezTo>
                  <a:cubicBezTo>
                    <a:pt x="7309" y="2148"/>
                    <a:pt x="7141" y="1977"/>
                    <a:pt x="6968" y="1977"/>
                  </a:cubicBezTo>
                  <a:cubicBezTo>
                    <a:pt x="6906" y="1977"/>
                    <a:pt x="6845" y="1998"/>
                    <a:pt x="6782" y="2057"/>
                  </a:cubicBezTo>
                  <a:cubicBezTo>
                    <a:pt x="6607" y="2147"/>
                    <a:pt x="6511" y="2184"/>
                    <a:pt x="6462" y="2184"/>
                  </a:cubicBezTo>
                  <a:cubicBezTo>
                    <a:pt x="6346" y="2184"/>
                    <a:pt x="6498" y="1973"/>
                    <a:pt x="6498" y="1773"/>
                  </a:cubicBezTo>
                  <a:cubicBezTo>
                    <a:pt x="6498" y="1466"/>
                    <a:pt x="5908" y="1182"/>
                    <a:pt x="5010" y="1182"/>
                  </a:cubicBezTo>
                  <a:cubicBezTo>
                    <a:pt x="4419" y="1466"/>
                    <a:pt x="4726" y="1773"/>
                    <a:pt x="4726" y="2057"/>
                  </a:cubicBezTo>
                  <a:cubicBezTo>
                    <a:pt x="4419" y="2057"/>
                    <a:pt x="3238" y="1773"/>
                    <a:pt x="4136" y="1773"/>
                  </a:cubicBezTo>
                  <a:cubicBezTo>
                    <a:pt x="4726" y="1466"/>
                    <a:pt x="4419" y="1182"/>
                    <a:pt x="4136" y="875"/>
                  </a:cubicBezTo>
                  <a:cubicBezTo>
                    <a:pt x="4046" y="793"/>
                    <a:pt x="3933" y="758"/>
                    <a:pt x="3789" y="758"/>
                  </a:cubicBezTo>
                  <a:cubicBezTo>
                    <a:pt x="3435" y="758"/>
                    <a:pt x="2895" y="964"/>
                    <a:pt x="2056" y="1182"/>
                  </a:cubicBezTo>
                  <a:cubicBezTo>
                    <a:pt x="1182" y="1773"/>
                    <a:pt x="591" y="2057"/>
                    <a:pt x="591" y="2057"/>
                  </a:cubicBezTo>
                  <a:cubicBezTo>
                    <a:pt x="875" y="2057"/>
                    <a:pt x="875" y="2364"/>
                    <a:pt x="591" y="2647"/>
                  </a:cubicBezTo>
                  <a:cubicBezTo>
                    <a:pt x="1" y="2954"/>
                    <a:pt x="591" y="3238"/>
                    <a:pt x="875" y="3238"/>
                  </a:cubicBezTo>
                  <a:cubicBezTo>
                    <a:pt x="1182" y="3238"/>
                    <a:pt x="875" y="3545"/>
                    <a:pt x="1182" y="3829"/>
                  </a:cubicBezTo>
                  <a:cubicBezTo>
                    <a:pt x="1407" y="3829"/>
                    <a:pt x="2198" y="3456"/>
                    <a:pt x="2668" y="3456"/>
                  </a:cubicBezTo>
                  <a:cubicBezTo>
                    <a:pt x="2790" y="3456"/>
                    <a:pt x="2891" y="3482"/>
                    <a:pt x="2954" y="3545"/>
                  </a:cubicBezTo>
                  <a:cubicBezTo>
                    <a:pt x="3545" y="3829"/>
                    <a:pt x="875" y="3829"/>
                    <a:pt x="875" y="4419"/>
                  </a:cubicBezTo>
                  <a:cubicBezTo>
                    <a:pt x="875" y="4637"/>
                    <a:pt x="1624" y="4843"/>
                    <a:pt x="2372" y="4843"/>
                  </a:cubicBezTo>
                  <a:cubicBezTo>
                    <a:pt x="2678" y="4843"/>
                    <a:pt x="2984" y="4809"/>
                    <a:pt x="3238" y="4726"/>
                  </a:cubicBezTo>
                  <a:cubicBezTo>
                    <a:pt x="4419" y="4726"/>
                    <a:pt x="5908" y="5010"/>
                    <a:pt x="5908" y="5317"/>
                  </a:cubicBezTo>
                  <a:lnTo>
                    <a:pt x="3828" y="5317"/>
                  </a:lnTo>
                  <a:cubicBezTo>
                    <a:pt x="2954" y="5317"/>
                    <a:pt x="1466" y="5601"/>
                    <a:pt x="1773" y="5908"/>
                  </a:cubicBezTo>
                  <a:cubicBezTo>
                    <a:pt x="1773" y="6191"/>
                    <a:pt x="1773" y="6191"/>
                    <a:pt x="2647" y="6498"/>
                  </a:cubicBezTo>
                  <a:cubicBezTo>
                    <a:pt x="3096" y="6794"/>
                    <a:pt x="3616" y="6794"/>
                    <a:pt x="3985" y="6794"/>
                  </a:cubicBezTo>
                  <a:cubicBezTo>
                    <a:pt x="4354" y="6794"/>
                    <a:pt x="4573" y="6794"/>
                    <a:pt x="4419" y="7089"/>
                  </a:cubicBezTo>
                  <a:cubicBezTo>
                    <a:pt x="4419" y="7680"/>
                    <a:pt x="5010" y="7680"/>
                    <a:pt x="6191" y="7680"/>
                  </a:cubicBezTo>
                  <a:cubicBezTo>
                    <a:pt x="7144" y="7680"/>
                    <a:pt x="7712" y="7296"/>
                    <a:pt x="8207" y="7296"/>
                  </a:cubicBezTo>
                  <a:cubicBezTo>
                    <a:pt x="8325" y="7296"/>
                    <a:pt x="8440" y="7318"/>
                    <a:pt x="8554" y="7373"/>
                  </a:cubicBezTo>
                  <a:cubicBezTo>
                    <a:pt x="9145" y="7373"/>
                    <a:pt x="9452" y="7089"/>
                    <a:pt x="9735" y="6782"/>
                  </a:cubicBezTo>
                  <a:cubicBezTo>
                    <a:pt x="9864" y="6534"/>
                    <a:pt x="9988" y="6445"/>
                    <a:pt x="10090" y="6445"/>
                  </a:cubicBezTo>
                  <a:cubicBezTo>
                    <a:pt x="10230" y="6445"/>
                    <a:pt x="10326" y="6617"/>
                    <a:pt x="10326" y="6782"/>
                  </a:cubicBezTo>
                  <a:cubicBezTo>
                    <a:pt x="10633" y="7089"/>
                    <a:pt x="11224" y="7089"/>
                    <a:pt x="11507" y="7089"/>
                  </a:cubicBezTo>
                  <a:cubicBezTo>
                    <a:pt x="11636" y="7337"/>
                    <a:pt x="11968" y="7427"/>
                    <a:pt x="12354" y="7427"/>
                  </a:cubicBezTo>
                  <a:cubicBezTo>
                    <a:pt x="12889" y="7427"/>
                    <a:pt x="13527" y="7254"/>
                    <a:pt x="13870" y="7089"/>
                  </a:cubicBezTo>
                  <a:cubicBezTo>
                    <a:pt x="14345" y="6842"/>
                    <a:pt x="13873" y="6412"/>
                    <a:pt x="13511" y="6412"/>
                  </a:cubicBezTo>
                  <a:cubicBezTo>
                    <a:pt x="13422" y="6412"/>
                    <a:pt x="13340" y="6438"/>
                    <a:pt x="13279" y="6498"/>
                  </a:cubicBezTo>
                  <a:cubicBezTo>
                    <a:pt x="13185" y="6593"/>
                    <a:pt x="13122" y="6624"/>
                    <a:pt x="13068" y="6624"/>
                  </a:cubicBezTo>
                  <a:cubicBezTo>
                    <a:pt x="12962" y="6624"/>
                    <a:pt x="12893" y="6498"/>
                    <a:pt x="12689" y="6498"/>
                  </a:cubicBezTo>
                  <a:cubicBezTo>
                    <a:pt x="12689" y="6191"/>
                    <a:pt x="13279" y="6191"/>
                    <a:pt x="13586" y="5908"/>
                  </a:cubicBezTo>
                  <a:cubicBezTo>
                    <a:pt x="13630" y="5860"/>
                    <a:pt x="13688" y="5842"/>
                    <a:pt x="13756" y="5842"/>
                  </a:cubicBezTo>
                  <a:cubicBezTo>
                    <a:pt x="14012" y="5842"/>
                    <a:pt x="14400" y="6114"/>
                    <a:pt x="14613" y="6114"/>
                  </a:cubicBezTo>
                  <a:cubicBezTo>
                    <a:pt x="14708" y="6114"/>
                    <a:pt x="14768" y="6061"/>
                    <a:pt x="14768" y="5908"/>
                  </a:cubicBezTo>
                  <a:cubicBezTo>
                    <a:pt x="14768" y="5317"/>
                    <a:pt x="13870" y="5010"/>
                    <a:pt x="13279" y="4726"/>
                  </a:cubicBezTo>
                  <a:cubicBezTo>
                    <a:pt x="12996" y="4419"/>
                    <a:pt x="12689" y="4726"/>
                    <a:pt x="12098" y="4136"/>
                  </a:cubicBezTo>
                  <a:cubicBezTo>
                    <a:pt x="11507" y="3829"/>
                    <a:pt x="12098" y="3545"/>
                    <a:pt x="11814" y="2954"/>
                  </a:cubicBezTo>
                  <a:cubicBezTo>
                    <a:pt x="11224" y="2647"/>
                    <a:pt x="10917" y="1466"/>
                    <a:pt x="11507" y="1182"/>
                  </a:cubicBezTo>
                  <a:cubicBezTo>
                    <a:pt x="11814" y="875"/>
                    <a:pt x="12098" y="284"/>
                    <a:pt x="11507"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4"/>
            <p:cNvSpPr/>
            <p:nvPr/>
          </p:nvSpPr>
          <p:spPr>
            <a:xfrm>
              <a:off x="1655750" y="1359225"/>
              <a:ext cx="73875" cy="19725"/>
            </a:xfrm>
            <a:custGeom>
              <a:rect b="b" l="l" r="r" t="t"/>
              <a:pathLst>
                <a:path extrusionOk="0" h="789" w="2955">
                  <a:moveTo>
                    <a:pt x="2954" y="0"/>
                  </a:moveTo>
                  <a:cubicBezTo>
                    <a:pt x="2671" y="0"/>
                    <a:pt x="1" y="284"/>
                    <a:pt x="591" y="591"/>
                  </a:cubicBezTo>
                  <a:cubicBezTo>
                    <a:pt x="732" y="732"/>
                    <a:pt x="941" y="788"/>
                    <a:pt x="1176" y="788"/>
                  </a:cubicBezTo>
                  <a:cubicBezTo>
                    <a:pt x="1927" y="788"/>
                    <a:pt x="2954" y="216"/>
                    <a:pt x="2954"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4"/>
            <p:cNvSpPr/>
            <p:nvPr/>
          </p:nvSpPr>
          <p:spPr>
            <a:xfrm>
              <a:off x="1761200" y="1364900"/>
              <a:ext cx="45525" cy="18350"/>
            </a:xfrm>
            <a:custGeom>
              <a:rect b="b" l="l" r="r" t="t"/>
              <a:pathLst>
                <a:path extrusionOk="0" h="734" w="1821">
                  <a:moveTo>
                    <a:pt x="855" y="0"/>
                  </a:moveTo>
                  <a:cubicBezTo>
                    <a:pt x="366" y="0"/>
                    <a:pt x="0" y="648"/>
                    <a:pt x="508" y="648"/>
                  </a:cubicBezTo>
                  <a:cubicBezTo>
                    <a:pt x="624" y="708"/>
                    <a:pt x="752" y="734"/>
                    <a:pt x="876" y="734"/>
                  </a:cubicBezTo>
                  <a:cubicBezTo>
                    <a:pt x="1382" y="734"/>
                    <a:pt x="1820" y="304"/>
                    <a:pt x="1099" y="57"/>
                  </a:cubicBezTo>
                  <a:cubicBezTo>
                    <a:pt x="1017" y="17"/>
                    <a:pt x="934" y="0"/>
                    <a:pt x="855"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4"/>
            <p:cNvSpPr/>
            <p:nvPr/>
          </p:nvSpPr>
          <p:spPr>
            <a:xfrm>
              <a:off x="1650050" y="1450850"/>
              <a:ext cx="79575" cy="41300"/>
            </a:xfrm>
            <a:custGeom>
              <a:rect b="b" l="l" r="r" t="t"/>
              <a:pathLst>
                <a:path extrusionOk="0" h="1652" w="3183">
                  <a:moveTo>
                    <a:pt x="1851" y="0"/>
                  </a:moveTo>
                  <a:cubicBezTo>
                    <a:pt x="1104" y="0"/>
                    <a:pt x="1" y="814"/>
                    <a:pt x="229" y="1061"/>
                  </a:cubicBezTo>
                  <a:cubicBezTo>
                    <a:pt x="536" y="1344"/>
                    <a:pt x="2001" y="1652"/>
                    <a:pt x="2592" y="1652"/>
                  </a:cubicBezTo>
                  <a:cubicBezTo>
                    <a:pt x="3182" y="1652"/>
                    <a:pt x="2899" y="754"/>
                    <a:pt x="2308" y="163"/>
                  </a:cubicBezTo>
                  <a:cubicBezTo>
                    <a:pt x="2193" y="48"/>
                    <a:pt x="2033" y="0"/>
                    <a:pt x="1851"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4"/>
            <p:cNvSpPr/>
            <p:nvPr/>
          </p:nvSpPr>
          <p:spPr>
            <a:xfrm>
              <a:off x="1781575" y="1520325"/>
              <a:ext cx="590700" cy="416225"/>
            </a:xfrm>
            <a:custGeom>
              <a:rect b="b" l="l" r="r" t="t"/>
              <a:pathLst>
                <a:path extrusionOk="0" h="16649" w="23628">
                  <a:moveTo>
                    <a:pt x="6618" y="0"/>
                  </a:moveTo>
                  <a:cubicBezTo>
                    <a:pt x="6252" y="0"/>
                    <a:pt x="5779" y="173"/>
                    <a:pt x="5600" y="337"/>
                  </a:cubicBezTo>
                  <a:cubicBezTo>
                    <a:pt x="5317" y="645"/>
                    <a:pt x="4419" y="645"/>
                    <a:pt x="3828" y="928"/>
                  </a:cubicBezTo>
                  <a:cubicBezTo>
                    <a:pt x="3545" y="1519"/>
                    <a:pt x="3828" y="2110"/>
                    <a:pt x="4135" y="2110"/>
                  </a:cubicBezTo>
                  <a:cubicBezTo>
                    <a:pt x="4419" y="2417"/>
                    <a:pt x="3545" y="2700"/>
                    <a:pt x="3828" y="3007"/>
                  </a:cubicBezTo>
                  <a:cubicBezTo>
                    <a:pt x="4135" y="3291"/>
                    <a:pt x="4419" y="3007"/>
                    <a:pt x="4726" y="3598"/>
                  </a:cubicBezTo>
                  <a:cubicBezTo>
                    <a:pt x="4726" y="3651"/>
                    <a:pt x="4685" y="3673"/>
                    <a:pt x="4617" y="3673"/>
                  </a:cubicBezTo>
                  <a:cubicBezTo>
                    <a:pt x="4318" y="3673"/>
                    <a:pt x="3488" y="3238"/>
                    <a:pt x="3237" y="3007"/>
                  </a:cubicBezTo>
                  <a:cubicBezTo>
                    <a:pt x="2954" y="2700"/>
                    <a:pt x="3237" y="2417"/>
                    <a:pt x="2954" y="2110"/>
                  </a:cubicBezTo>
                  <a:cubicBezTo>
                    <a:pt x="2954" y="1826"/>
                    <a:pt x="2954" y="1519"/>
                    <a:pt x="3545" y="928"/>
                  </a:cubicBezTo>
                  <a:cubicBezTo>
                    <a:pt x="3828" y="337"/>
                    <a:pt x="4419" y="337"/>
                    <a:pt x="4419" y="54"/>
                  </a:cubicBezTo>
                  <a:lnTo>
                    <a:pt x="4419" y="54"/>
                  </a:lnTo>
                  <a:cubicBezTo>
                    <a:pt x="4419" y="54"/>
                    <a:pt x="2363" y="54"/>
                    <a:pt x="1182" y="928"/>
                  </a:cubicBezTo>
                  <a:cubicBezTo>
                    <a:pt x="0" y="2110"/>
                    <a:pt x="284" y="3291"/>
                    <a:pt x="591" y="3598"/>
                  </a:cubicBezTo>
                  <a:cubicBezTo>
                    <a:pt x="591" y="3882"/>
                    <a:pt x="1465" y="3882"/>
                    <a:pt x="2056" y="3882"/>
                  </a:cubicBezTo>
                  <a:cubicBezTo>
                    <a:pt x="2647" y="4189"/>
                    <a:pt x="2363" y="4472"/>
                    <a:pt x="2056" y="4472"/>
                  </a:cubicBezTo>
                  <a:cubicBezTo>
                    <a:pt x="1761" y="4330"/>
                    <a:pt x="1465" y="4260"/>
                    <a:pt x="1244" y="4260"/>
                  </a:cubicBezTo>
                  <a:cubicBezTo>
                    <a:pt x="1022" y="4260"/>
                    <a:pt x="875" y="4330"/>
                    <a:pt x="875" y="4472"/>
                  </a:cubicBezTo>
                  <a:cubicBezTo>
                    <a:pt x="875" y="4779"/>
                    <a:pt x="1773" y="5370"/>
                    <a:pt x="2363" y="5370"/>
                  </a:cubicBezTo>
                  <a:cubicBezTo>
                    <a:pt x="2659" y="5216"/>
                    <a:pt x="2806" y="5140"/>
                    <a:pt x="2915" y="5140"/>
                  </a:cubicBezTo>
                  <a:cubicBezTo>
                    <a:pt x="3025" y="5140"/>
                    <a:pt x="3096" y="5216"/>
                    <a:pt x="3237" y="5370"/>
                  </a:cubicBezTo>
                  <a:cubicBezTo>
                    <a:pt x="3237" y="5654"/>
                    <a:pt x="4135" y="5654"/>
                    <a:pt x="4726" y="5654"/>
                  </a:cubicBezTo>
                  <a:cubicBezTo>
                    <a:pt x="5317" y="5654"/>
                    <a:pt x="6191" y="5961"/>
                    <a:pt x="6498" y="5961"/>
                  </a:cubicBezTo>
                  <a:cubicBezTo>
                    <a:pt x="6782" y="5961"/>
                    <a:pt x="7089" y="5961"/>
                    <a:pt x="7372" y="5654"/>
                  </a:cubicBezTo>
                  <a:cubicBezTo>
                    <a:pt x="7372" y="5599"/>
                    <a:pt x="7416" y="5577"/>
                    <a:pt x="7492" y="5577"/>
                  </a:cubicBezTo>
                  <a:cubicBezTo>
                    <a:pt x="7807" y="5577"/>
                    <a:pt x="8668" y="5961"/>
                    <a:pt x="9144" y="5961"/>
                  </a:cubicBezTo>
                  <a:cubicBezTo>
                    <a:pt x="9451" y="5961"/>
                    <a:pt x="9144" y="5370"/>
                    <a:pt x="8861" y="5370"/>
                  </a:cubicBezTo>
                  <a:cubicBezTo>
                    <a:pt x="8861" y="5370"/>
                    <a:pt x="8861" y="4986"/>
                    <a:pt x="9009" y="4986"/>
                  </a:cubicBezTo>
                  <a:cubicBezTo>
                    <a:pt x="9045" y="4986"/>
                    <a:pt x="9089" y="5008"/>
                    <a:pt x="9144" y="5063"/>
                  </a:cubicBezTo>
                  <a:cubicBezTo>
                    <a:pt x="9451" y="5063"/>
                    <a:pt x="10042" y="5370"/>
                    <a:pt x="10042" y="5654"/>
                  </a:cubicBezTo>
                  <a:cubicBezTo>
                    <a:pt x="10042" y="5807"/>
                    <a:pt x="10113" y="5807"/>
                    <a:pt x="10222" y="5807"/>
                  </a:cubicBezTo>
                  <a:cubicBezTo>
                    <a:pt x="10332" y="5807"/>
                    <a:pt x="10479" y="5807"/>
                    <a:pt x="10633" y="5961"/>
                  </a:cubicBezTo>
                  <a:cubicBezTo>
                    <a:pt x="10633" y="6244"/>
                    <a:pt x="11814" y="6551"/>
                    <a:pt x="11814" y="6835"/>
                  </a:cubicBezTo>
                  <a:cubicBezTo>
                    <a:pt x="11814" y="7142"/>
                    <a:pt x="10633" y="7142"/>
                    <a:pt x="10916" y="7426"/>
                  </a:cubicBezTo>
                  <a:cubicBezTo>
                    <a:pt x="10980" y="7489"/>
                    <a:pt x="11055" y="7514"/>
                    <a:pt x="11137" y="7514"/>
                  </a:cubicBezTo>
                  <a:cubicBezTo>
                    <a:pt x="11454" y="7514"/>
                    <a:pt x="11873" y="7142"/>
                    <a:pt x="12098" y="7142"/>
                  </a:cubicBezTo>
                  <a:cubicBezTo>
                    <a:pt x="12688" y="7142"/>
                    <a:pt x="12688" y="8016"/>
                    <a:pt x="12996" y="8016"/>
                  </a:cubicBezTo>
                  <a:cubicBezTo>
                    <a:pt x="13071" y="7941"/>
                    <a:pt x="13148" y="7906"/>
                    <a:pt x="13232" y="7906"/>
                  </a:cubicBezTo>
                  <a:cubicBezTo>
                    <a:pt x="13463" y="7906"/>
                    <a:pt x="13743" y="8174"/>
                    <a:pt x="14177" y="8607"/>
                  </a:cubicBezTo>
                  <a:cubicBezTo>
                    <a:pt x="14460" y="9198"/>
                    <a:pt x="14177" y="9788"/>
                    <a:pt x="14177" y="10096"/>
                  </a:cubicBezTo>
                  <a:cubicBezTo>
                    <a:pt x="14177" y="10178"/>
                    <a:pt x="14251" y="10212"/>
                    <a:pt x="14363" y="10212"/>
                  </a:cubicBezTo>
                  <a:cubicBezTo>
                    <a:pt x="14637" y="10212"/>
                    <a:pt x="15140" y="10006"/>
                    <a:pt x="15358" y="9788"/>
                  </a:cubicBezTo>
                  <a:cubicBezTo>
                    <a:pt x="15949" y="9788"/>
                    <a:pt x="16232" y="10096"/>
                    <a:pt x="16540" y="10379"/>
                  </a:cubicBezTo>
                  <a:cubicBezTo>
                    <a:pt x="16747" y="10811"/>
                    <a:pt x="16021" y="11091"/>
                    <a:pt x="15615" y="11091"/>
                  </a:cubicBezTo>
                  <a:cubicBezTo>
                    <a:pt x="15465" y="11091"/>
                    <a:pt x="15358" y="11053"/>
                    <a:pt x="15358" y="10970"/>
                  </a:cubicBezTo>
                  <a:cubicBezTo>
                    <a:pt x="15589" y="10739"/>
                    <a:pt x="14848" y="10304"/>
                    <a:pt x="14093" y="10304"/>
                  </a:cubicBezTo>
                  <a:cubicBezTo>
                    <a:pt x="13921" y="10304"/>
                    <a:pt x="13748" y="10326"/>
                    <a:pt x="13586" y="10379"/>
                  </a:cubicBezTo>
                  <a:cubicBezTo>
                    <a:pt x="12405" y="10686"/>
                    <a:pt x="13279" y="11277"/>
                    <a:pt x="13279" y="11560"/>
                  </a:cubicBezTo>
                  <a:cubicBezTo>
                    <a:pt x="13279" y="11992"/>
                    <a:pt x="12813" y="12272"/>
                    <a:pt x="12211" y="12272"/>
                  </a:cubicBezTo>
                  <a:cubicBezTo>
                    <a:pt x="11989" y="12272"/>
                    <a:pt x="11749" y="12234"/>
                    <a:pt x="11507" y="12151"/>
                  </a:cubicBezTo>
                  <a:cubicBezTo>
                    <a:pt x="11113" y="12057"/>
                    <a:pt x="10885" y="12025"/>
                    <a:pt x="10744" y="12025"/>
                  </a:cubicBezTo>
                  <a:cubicBezTo>
                    <a:pt x="10462" y="12025"/>
                    <a:pt x="10530" y="12151"/>
                    <a:pt x="10326" y="12151"/>
                  </a:cubicBezTo>
                  <a:cubicBezTo>
                    <a:pt x="10042" y="12151"/>
                    <a:pt x="9451" y="12742"/>
                    <a:pt x="9735" y="13332"/>
                  </a:cubicBezTo>
                  <a:cubicBezTo>
                    <a:pt x="9932" y="13435"/>
                    <a:pt x="10129" y="13469"/>
                    <a:pt x="10326" y="13469"/>
                  </a:cubicBezTo>
                  <a:cubicBezTo>
                    <a:pt x="10719" y="13469"/>
                    <a:pt x="11113" y="13332"/>
                    <a:pt x="11507" y="13332"/>
                  </a:cubicBezTo>
                  <a:cubicBezTo>
                    <a:pt x="12106" y="13332"/>
                    <a:pt x="12305" y="13469"/>
                    <a:pt x="12372" y="13469"/>
                  </a:cubicBezTo>
                  <a:cubicBezTo>
                    <a:pt x="12405" y="13469"/>
                    <a:pt x="12405" y="13435"/>
                    <a:pt x="12405" y="13332"/>
                  </a:cubicBezTo>
                  <a:cubicBezTo>
                    <a:pt x="12405" y="13043"/>
                    <a:pt x="12615" y="12969"/>
                    <a:pt x="12865" y="12969"/>
                  </a:cubicBezTo>
                  <a:cubicBezTo>
                    <a:pt x="13126" y="12969"/>
                    <a:pt x="13430" y="13049"/>
                    <a:pt x="13586" y="13049"/>
                  </a:cubicBezTo>
                  <a:cubicBezTo>
                    <a:pt x="14177" y="13332"/>
                    <a:pt x="13870" y="13923"/>
                    <a:pt x="14460" y="13923"/>
                  </a:cubicBezTo>
                  <a:cubicBezTo>
                    <a:pt x="15051" y="13923"/>
                    <a:pt x="14768" y="14514"/>
                    <a:pt x="15051" y="14821"/>
                  </a:cubicBezTo>
                  <a:cubicBezTo>
                    <a:pt x="15358" y="15412"/>
                    <a:pt x="16540" y="15105"/>
                    <a:pt x="16823" y="15412"/>
                  </a:cubicBezTo>
                  <a:cubicBezTo>
                    <a:pt x="17335" y="15923"/>
                    <a:pt x="18734" y="16648"/>
                    <a:pt x="19098" y="16648"/>
                  </a:cubicBezTo>
                  <a:cubicBezTo>
                    <a:pt x="19154" y="16648"/>
                    <a:pt x="19186" y="16631"/>
                    <a:pt x="19186" y="16593"/>
                  </a:cubicBezTo>
                  <a:cubicBezTo>
                    <a:pt x="19493" y="16002"/>
                    <a:pt x="17721" y="14514"/>
                    <a:pt x="17130" y="14514"/>
                  </a:cubicBezTo>
                  <a:cubicBezTo>
                    <a:pt x="16952" y="14349"/>
                    <a:pt x="17180" y="14176"/>
                    <a:pt x="17519" y="14176"/>
                  </a:cubicBezTo>
                  <a:cubicBezTo>
                    <a:pt x="17763" y="14176"/>
                    <a:pt x="18064" y="14266"/>
                    <a:pt x="18312" y="14514"/>
                  </a:cubicBezTo>
                  <a:cubicBezTo>
                    <a:pt x="18856" y="14881"/>
                    <a:pt x="19409" y="15139"/>
                    <a:pt x="19891" y="15139"/>
                  </a:cubicBezTo>
                  <a:cubicBezTo>
                    <a:pt x="20184" y="15139"/>
                    <a:pt x="20451" y="15044"/>
                    <a:pt x="20674" y="14821"/>
                  </a:cubicBezTo>
                  <a:cubicBezTo>
                    <a:pt x="20958" y="14230"/>
                    <a:pt x="20084" y="14230"/>
                    <a:pt x="20084" y="13923"/>
                  </a:cubicBezTo>
                  <a:cubicBezTo>
                    <a:pt x="20084" y="13332"/>
                    <a:pt x="19777" y="12742"/>
                    <a:pt x="19493" y="12742"/>
                  </a:cubicBezTo>
                  <a:cubicBezTo>
                    <a:pt x="18902" y="12742"/>
                    <a:pt x="17721" y="11868"/>
                    <a:pt x="18005" y="11560"/>
                  </a:cubicBezTo>
                  <a:cubicBezTo>
                    <a:pt x="18595" y="11277"/>
                    <a:pt x="18005" y="10970"/>
                    <a:pt x="18312" y="10686"/>
                  </a:cubicBezTo>
                  <a:cubicBezTo>
                    <a:pt x="18370" y="10623"/>
                    <a:pt x="18430" y="10598"/>
                    <a:pt x="18493" y="10598"/>
                  </a:cubicBezTo>
                  <a:cubicBezTo>
                    <a:pt x="18734" y="10598"/>
                    <a:pt x="19024" y="10970"/>
                    <a:pt x="19493" y="10970"/>
                  </a:cubicBezTo>
                  <a:cubicBezTo>
                    <a:pt x="19777" y="10970"/>
                    <a:pt x="19777" y="11560"/>
                    <a:pt x="20674" y="12151"/>
                  </a:cubicBezTo>
                  <a:cubicBezTo>
                    <a:pt x="20903" y="12379"/>
                    <a:pt x="21043" y="12477"/>
                    <a:pt x="21129" y="12477"/>
                  </a:cubicBezTo>
                  <a:cubicBezTo>
                    <a:pt x="21265" y="12477"/>
                    <a:pt x="21265" y="12230"/>
                    <a:pt x="21265" y="11868"/>
                  </a:cubicBezTo>
                  <a:cubicBezTo>
                    <a:pt x="21407" y="11714"/>
                    <a:pt x="21625" y="11714"/>
                    <a:pt x="21809" y="11714"/>
                  </a:cubicBezTo>
                  <a:cubicBezTo>
                    <a:pt x="21992" y="11714"/>
                    <a:pt x="22139" y="11714"/>
                    <a:pt x="22139" y="11560"/>
                  </a:cubicBezTo>
                  <a:cubicBezTo>
                    <a:pt x="22139" y="10970"/>
                    <a:pt x="22730" y="10686"/>
                    <a:pt x="23321" y="10379"/>
                  </a:cubicBezTo>
                  <a:cubicBezTo>
                    <a:pt x="23628" y="10379"/>
                    <a:pt x="22730" y="9788"/>
                    <a:pt x="22446" y="9788"/>
                  </a:cubicBezTo>
                  <a:cubicBezTo>
                    <a:pt x="22330" y="9849"/>
                    <a:pt x="22225" y="9874"/>
                    <a:pt x="22131" y="9874"/>
                  </a:cubicBezTo>
                  <a:cubicBezTo>
                    <a:pt x="21747" y="9874"/>
                    <a:pt x="21549" y="9445"/>
                    <a:pt x="21549" y="9198"/>
                  </a:cubicBezTo>
                  <a:cubicBezTo>
                    <a:pt x="21549" y="9198"/>
                    <a:pt x="20674" y="8607"/>
                    <a:pt x="20367" y="8607"/>
                  </a:cubicBezTo>
                  <a:cubicBezTo>
                    <a:pt x="19777" y="8607"/>
                    <a:pt x="19186" y="8016"/>
                    <a:pt x="18902" y="8016"/>
                  </a:cubicBezTo>
                  <a:cubicBezTo>
                    <a:pt x="18312" y="8016"/>
                    <a:pt x="17721" y="7733"/>
                    <a:pt x="17721" y="7142"/>
                  </a:cubicBezTo>
                  <a:cubicBezTo>
                    <a:pt x="17721" y="7070"/>
                    <a:pt x="17769" y="7047"/>
                    <a:pt x="17847" y="7047"/>
                  </a:cubicBezTo>
                  <a:cubicBezTo>
                    <a:pt x="17978" y="7047"/>
                    <a:pt x="18191" y="7111"/>
                    <a:pt x="18399" y="7111"/>
                  </a:cubicBezTo>
                  <a:cubicBezTo>
                    <a:pt x="18596" y="7111"/>
                    <a:pt x="18788" y="7054"/>
                    <a:pt x="18902" y="6835"/>
                  </a:cubicBezTo>
                  <a:cubicBezTo>
                    <a:pt x="19044" y="6693"/>
                    <a:pt x="18820" y="6693"/>
                    <a:pt x="18560" y="6693"/>
                  </a:cubicBezTo>
                  <a:cubicBezTo>
                    <a:pt x="18300" y="6693"/>
                    <a:pt x="18005" y="6693"/>
                    <a:pt x="18005" y="6551"/>
                  </a:cubicBezTo>
                  <a:cubicBezTo>
                    <a:pt x="18005" y="6244"/>
                    <a:pt x="18312" y="6244"/>
                    <a:pt x="18312" y="6244"/>
                  </a:cubicBezTo>
                  <a:cubicBezTo>
                    <a:pt x="18595" y="5961"/>
                    <a:pt x="18312" y="5654"/>
                    <a:pt x="18005" y="5370"/>
                  </a:cubicBezTo>
                  <a:cubicBezTo>
                    <a:pt x="17721" y="5370"/>
                    <a:pt x="17721" y="5654"/>
                    <a:pt x="17414" y="5654"/>
                  </a:cubicBezTo>
                  <a:cubicBezTo>
                    <a:pt x="17130" y="5654"/>
                    <a:pt x="17414" y="5370"/>
                    <a:pt x="17721" y="5063"/>
                  </a:cubicBezTo>
                  <a:cubicBezTo>
                    <a:pt x="17721" y="4863"/>
                    <a:pt x="17275" y="4652"/>
                    <a:pt x="16805" y="4652"/>
                  </a:cubicBezTo>
                  <a:cubicBezTo>
                    <a:pt x="16608" y="4652"/>
                    <a:pt x="16407" y="4689"/>
                    <a:pt x="16232" y="4779"/>
                  </a:cubicBezTo>
                  <a:cubicBezTo>
                    <a:pt x="15949" y="4779"/>
                    <a:pt x="15642" y="4779"/>
                    <a:pt x="15642" y="4472"/>
                  </a:cubicBezTo>
                  <a:cubicBezTo>
                    <a:pt x="15642" y="4378"/>
                    <a:pt x="15576" y="4346"/>
                    <a:pt x="15478" y="4346"/>
                  </a:cubicBezTo>
                  <a:cubicBezTo>
                    <a:pt x="15282" y="4346"/>
                    <a:pt x="14957" y="4472"/>
                    <a:pt x="14768" y="4472"/>
                  </a:cubicBezTo>
                  <a:cubicBezTo>
                    <a:pt x="14665" y="4575"/>
                    <a:pt x="14565" y="4609"/>
                    <a:pt x="14488" y="4609"/>
                  </a:cubicBezTo>
                  <a:cubicBezTo>
                    <a:pt x="14334" y="4609"/>
                    <a:pt x="14271" y="4472"/>
                    <a:pt x="14460" y="4472"/>
                  </a:cubicBezTo>
                  <a:cubicBezTo>
                    <a:pt x="14768" y="4189"/>
                    <a:pt x="15358" y="3882"/>
                    <a:pt x="15051" y="3598"/>
                  </a:cubicBezTo>
                  <a:cubicBezTo>
                    <a:pt x="15051" y="3469"/>
                    <a:pt x="14898" y="3395"/>
                    <a:pt x="14697" y="3395"/>
                  </a:cubicBezTo>
                  <a:cubicBezTo>
                    <a:pt x="14418" y="3395"/>
                    <a:pt x="14048" y="3538"/>
                    <a:pt x="13870" y="3882"/>
                  </a:cubicBezTo>
                  <a:cubicBezTo>
                    <a:pt x="13870" y="3925"/>
                    <a:pt x="13852" y="3945"/>
                    <a:pt x="13821" y="3945"/>
                  </a:cubicBezTo>
                  <a:cubicBezTo>
                    <a:pt x="13638" y="3945"/>
                    <a:pt x="12996" y="3250"/>
                    <a:pt x="12996" y="3007"/>
                  </a:cubicBezTo>
                  <a:cubicBezTo>
                    <a:pt x="12996" y="2700"/>
                    <a:pt x="11814" y="3007"/>
                    <a:pt x="12098" y="2417"/>
                  </a:cubicBezTo>
                  <a:cubicBezTo>
                    <a:pt x="12098" y="1826"/>
                    <a:pt x="10633" y="1826"/>
                    <a:pt x="10326" y="1826"/>
                  </a:cubicBezTo>
                  <a:cubicBezTo>
                    <a:pt x="10042" y="1826"/>
                    <a:pt x="9451" y="2110"/>
                    <a:pt x="9451" y="2417"/>
                  </a:cubicBezTo>
                  <a:cubicBezTo>
                    <a:pt x="9451" y="2558"/>
                    <a:pt x="9375" y="2629"/>
                    <a:pt x="9262" y="2629"/>
                  </a:cubicBezTo>
                  <a:cubicBezTo>
                    <a:pt x="9150" y="2629"/>
                    <a:pt x="9002" y="2558"/>
                    <a:pt x="8861" y="2417"/>
                  </a:cubicBezTo>
                  <a:cubicBezTo>
                    <a:pt x="8861" y="2267"/>
                    <a:pt x="8803" y="2212"/>
                    <a:pt x="8713" y="2212"/>
                  </a:cubicBezTo>
                  <a:cubicBezTo>
                    <a:pt x="8446" y="2212"/>
                    <a:pt x="7891" y="2700"/>
                    <a:pt x="7679" y="2700"/>
                  </a:cubicBezTo>
                  <a:cubicBezTo>
                    <a:pt x="7372" y="2700"/>
                    <a:pt x="7963" y="1519"/>
                    <a:pt x="7679" y="1235"/>
                  </a:cubicBezTo>
                  <a:cubicBezTo>
                    <a:pt x="7679" y="928"/>
                    <a:pt x="7372" y="928"/>
                    <a:pt x="7089" y="337"/>
                  </a:cubicBezTo>
                  <a:cubicBezTo>
                    <a:pt x="7089" y="90"/>
                    <a:pt x="6881" y="0"/>
                    <a:pt x="6618"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4"/>
            <p:cNvSpPr/>
            <p:nvPr/>
          </p:nvSpPr>
          <p:spPr>
            <a:xfrm>
              <a:off x="1748200" y="1106550"/>
              <a:ext cx="631175" cy="322050"/>
            </a:xfrm>
            <a:custGeom>
              <a:rect b="b" l="l" r="r" t="t"/>
              <a:pathLst>
                <a:path extrusionOk="0" h="12882" w="25247">
                  <a:moveTo>
                    <a:pt x="17610" y="1"/>
                  </a:moveTo>
                  <a:cubicBezTo>
                    <a:pt x="17201" y="1"/>
                    <a:pt x="16813" y="414"/>
                    <a:pt x="16542" y="414"/>
                  </a:cubicBezTo>
                  <a:cubicBezTo>
                    <a:pt x="16485" y="414"/>
                    <a:pt x="16432" y="395"/>
                    <a:pt x="16386" y="349"/>
                  </a:cubicBezTo>
                  <a:cubicBezTo>
                    <a:pt x="16203" y="167"/>
                    <a:pt x="15994" y="97"/>
                    <a:pt x="15791" y="97"/>
                  </a:cubicBezTo>
                  <a:cubicBezTo>
                    <a:pt x="15338" y="97"/>
                    <a:pt x="14921" y="444"/>
                    <a:pt x="14921" y="657"/>
                  </a:cubicBezTo>
                  <a:cubicBezTo>
                    <a:pt x="15063" y="798"/>
                    <a:pt x="15063" y="869"/>
                    <a:pt x="14954" y="869"/>
                  </a:cubicBezTo>
                  <a:cubicBezTo>
                    <a:pt x="14844" y="869"/>
                    <a:pt x="14626" y="798"/>
                    <a:pt x="14331" y="657"/>
                  </a:cubicBezTo>
                  <a:cubicBezTo>
                    <a:pt x="14216" y="437"/>
                    <a:pt x="14024" y="381"/>
                    <a:pt x="13797" y="381"/>
                  </a:cubicBezTo>
                  <a:cubicBezTo>
                    <a:pt x="13557" y="381"/>
                    <a:pt x="13277" y="444"/>
                    <a:pt x="13011" y="444"/>
                  </a:cubicBezTo>
                  <a:cubicBezTo>
                    <a:pt x="12852" y="444"/>
                    <a:pt x="12697" y="422"/>
                    <a:pt x="12558" y="349"/>
                  </a:cubicBezTo>
                  <a:cubicBezTo>
                    <a:pt x="11834" y="349"/>
                    <a:pt x="11894" y="734"/>
                    <a:pt x="11473" y="734"/>
                  </a:cubicBezTo>
                  <a:cubicBezTo>
                    <a:pt x="11372" y="734"/>
                    <a:pt x="11244" y="711"/>
                    <a:pt x="11070" y="657"/>
                  </a:cubicBezTo>
                  <a:cubicBezTo>
                    <a:pt x="10873" y="554"/>
                    <a:pt x="10645" y="520"/>
                    <a:pt x="10428" y="520"/>
                  </a:cubicBezTo>
                  <a:cubicBezTo>
                    <a:pt x="9994" y="520"/>
                    <a:pt x="9605" y="657"/>
                    <a:pt x="9605" y="657"/>
                  </a:cubicBezTo>
                  <a:cubicBezTo>
                    <a:pt x="9889" y="657"/>
                    <a:pt x="9605" y="940"/>
                    <a:pt x="9298" y="940"/>
                  </a:cubicBezTo>
                  <a:cubicBezTo>
                    <a:pt x="9216" y="858"/>
                    <a:pt x="9131" y="823"/>
                    <a:pt x="9053" y="823"/>
                  </a:cubicBezTo>
                  <a:cubicBezTo>
                    <a:pt x="8862" y="823"/>
                    <a:pt x="8707" y="1029"/>
                    <a:pt x="8707" y="1247"/>
                  </a:cubicBezTo>
                  <a:cubicBezTo>
                    <a:pt x="8861" y="1389"/>
                    <a:pt x="8565" y="1389"/>
                    <a:pt x="8232" y="1389"/>
                  </a:cubicBezTo>
                  <a:cubicBezTo>
                    <a:pt x="7898" y="1389"/>
                    <a:pt x="7526" y="1389"/>
                    <a:pt x="7526" y="1531"/>
                  </a:cubicBezTo>
                  <a:cubicBezTo>
                    <a:pt x="7526" y="1749"/>
                    <a:pt x="7228" y="1955"/>
                    <a:pt x="6954" y="1955"/>
                  </a:cubicBezTo>
                  <a:cubicBezTo>
                    <a:pt x="6842" y="1955"/>
                    <a:pt x="6734" y="1920"/>
                    <a:pt x="6652" y="1838"/>
                  </a:cubicBezTo>
                  <a:cubicBezTo>
                    <a:pt x="6232" y="1620"/>
                    <a:pt x="5516" y="1414"/>
                    <a:pt x="5236" y="1414"/>
                  </a:cubicBezTo>
                  <a:cubicBezTo>
                    <a:pt x="5122" y="1414"/>
                    <a:pt x="5081" y="1448"/>
                    <a:pt x="5163" y="1531"/>
                  </a:cubicBezTo>
                  <a:cubicBezTo>
                    <a:pt x="5470" y="1838"/>
                    <a:pt x="3982" y="1838"/>
                    <a:pt x="4289" y="2121"/>
                  </a:cubicBezTo>
                  <a:cubicBezTo>
                    <a:pt x="4708" y="2339"/>
                    <a:pt x="4378" y="2545"/>
                    <a:pt x="4150" y="2545"/>
                  </a:cubicBezTo>
                  <a:cubicBezTo>
                    <a:pt x="4057" y="2545"/>
                    <a:pt x="3982" y="2511"/>
                    <a:pt x="3982" y="2429"/>
                  </a:cubicBezTo>
                  <a:cubicBezTo>
                    <a:pt x="3982" y="2211"/>
                    <a:pt x="3542" y="2005"/>
                    <a:pt x="3176" y="2005"/>
                  </a:cubicBezTo>
                  <a:cubicBezTo>
                    <a:pt x="3027" y="2005"/>
                    <a:pt x="2890" y="2039"/>
                    <a:pt x="2800" y="2121"/>
                  </a:cubicBezTo>
                  <a:cubicBezTo>
                    <a:pt x="2369" y="2553"/>
                    <a:pt x="2253" y="2833"/>
                    <a:pt x="2111" y="2833"/>
                  </a:cubicBezTo>
                  <a:cubicBezTo>
                    <a:pt x="2058" y="2833"/>
                    <a:pt x="2003" y="2795"/>
                    <a:pt x="1926" y="2712"/>
                  </a:cubicBezTo>
                  <a:cubicBezTo>
                    <a:pt x="1926" y="2630"/>
                    <a:pt x="1850" y="2595"/>
                    <a:pt x="1728" y="2595"/>
                  </a:cubicBezTo>
                  <a:cubicBezTo>
                    <a:pt x="1431" y="2595"/>
                    <a:pt x="857" y="2801"/>
                    <a:pt x="438" y="3019"/>
                  </a:cubicBezTo>
                  <a:cubicBezTo>
                    <a:pt x="0" y="3161"/>
                    <a:pt x="0" y="3232"/>
                    <a:pt x="184" y="3232"/>
                  </a:cubicBezTo>
                  <a:cubicBezTo>
                    <a:pt x="367" y="3232"/>
                    <a:pt x="733" y="3161"/>
                    <a:pt x="1028" y="3019"/>
                  </a:cubicBezTo>
                  <a:cubicBezTo>
                    <a:pt x="1119" y="2929"/>
                    <a:pt x="1234" y="2891"/>
                    <a:pt x="1337" y="2891"/>
                  </a:cubicBezTo>
                  <a:cubicBezTo>
                    <a:pt x="1581" y="2891"/>
                    <a:pt x="1752" y="3103"/>
                    <a:pt x="1335" y="3303"/>
                  </a:cubicBezTo>
                  <a:cubicBezTo>
                    <a:pt x="1028" y="3303"/>
                    <a:pt x="1028" y="3610"/>
                    <a:pt x="1619" y="3610"/>
                  </a:cubicBezTo>
                  <a:cubicBezTo>
                    <a:pt x="2210" y="3610"/>
                    <a:pt x="1619" y="3610"/>
                    <a:pt x="1619" y="3893"/>
                  </a:cubicBezTo>
                  <a:cubicBezTo>
                    <a:pt x="1619" y="4484"/>
                    <a:pt x="2210" y="4201"/>
                    <a:pt x="2210" y="4484"/>
                  </a:cubicBezTo>
                  <a:cubicBezTo>
                    <a:pt x="2210" y="4660"/>
                    <a:pt x="2700" y="4829"/>
                    <a:pt x="3229" y="4829"/>
                  </a:cubicBezTo>
                  <a:cubicBezTo>
                    <a:pt x="3622" y="4829"/>
                    <a:pt x="4037" y="4736"/>
                    <a:pt x="4289" y="4484"/>
                  </a:cubicBezTo>
                  <a:cubicBezTo>
                    <a:pt x="4341" y="4432"/>
                    <a:pt x="4384" y="4409"/>
                    <a:pt x="4419" y="4409"/>
                  </a:cubicBezTo>
                  <a:cubicBezTo>
                    <a:pt x="4572" y="4409"/>
                    <a:pt x="4572" y="4844"/>
                    <a:pt x="4572" y="5075"/>
                  </a:cubicBezTo>
                  <a:cubicBezTo>
                    <a:pt x="4431" y="5228"/>
                    <a:pt x="4950" y="5305"/>
                    <a:pt x="5506" y="5305"/>
                  </a:cubicBezTo>
                  <a:cubicBezTo>
                    <a:pt x="6061" y="5305"/>
                    <a:pt x="6652" y="5228"/>
                    <a:pt x="6652" y="5075"/>
                  </a:cubicBezTo>
                  <a:cubicBezTo>
                    <a:pt x="6746" y="4980"/>
                    <a:pt x="6843" y="4949"/>
                    <a:pt x="6941" y="4949"/>
                  </a:cubicBezTo>
                  <a:cubicBezTo>
                    <a:pt x="7137" y="4949"/>
                    <a:pt x="7337" y="5075"/>
                    <a:pt x="7526" y="5075"/>
                  </a:cubicBezTo>
                  <a:cubicBezTo>
                    <a:pt x="8117" y="5075"/>
                    <a:pt x="10196" y="4791"/>
                    <a:pt x="10196" y="4201"/>
                  </a:cubicBezTo>
                  <a:cubicBezTo>
                    <a:pt x="10196" y="4140"/>
                    <a:pt x="10219" y="4115"/>
                    <a:pt x="10251" y="4115"/>
                  </a:cubicBezTo>
                  <a:cubicBezTo>
                    <a:pt x="10382" y="4115"/>
                    <a:pt x="10670" y="4544"/>
                    <a:pt x="10196" y="4791"/>
                  </a:cubicBezTo>
                  <a:cubicBezTo>
                    <a:pt x="9298" y="5382"/>
                    <a:pt x="8117" y="5382"/>
                    <a:pt x="7526" y="5382"/>
                  </a:cubicBezTo>
                  <a:cubicBezTo>
                    <a:pt x="6935" y="5666"/>
                    <a:pt x="7833" y="5973"/>
                    <a:pt x="8424" y="6563"/>
                  </a:cubicBezTo>
                  <a:cubicBezTo>
                    <a:pt x="8665" y="6679"/>
                    <a:pt x="8610" y="6748"/>
                    <a:pt x="8420" y="6748"/>
                  </a:cubicBezTo>
                  <a:cubicBezTo>
                    <a:pt x="8146" y="6748"/>
                    <a:pt x="7591" y="6605"/>
                    <a:pt x="7242" y="6256"/>
                  </a:cubicBezTo>
                  <a:cubicBezTo>
                    <a:pt x="6652" y="5666"/>
                    <a:pt x="5163" y="5666"/>
                    <a:pt x="4572" y="5666"/>
                  </a:cubicBezTo>
                  <a:cubicBezTo>
                    <a:pt x="3982" y="5666"/>
                    <a:pt x="4289" y="6847"/>
                    <a:pt x="4572" y="6847"/>
                  </a:cubicBezTo>
                  <a:cubicBezTo>
                    <a:pt x="5163" y="6847"/>
                    <a:pt x="5754" y="7154"/>
                    <a:pt x="6061" y="7745"/>
                  </a:cubicBezTo>
                  <a:cubicBezTo>
                    <a:pt x="6652" y="8619"/>
                    <a:pt x="7833" y="8335"/>
                    <a:pt x="7833" y="8619"/>
                  </a:cubicBezTo>
                  <a:cubicBezTo>
                    <a:pt x="7833" y="8768"/>
                    <a:pt x="7738" y="8824"/>
                    <a:pt x="7582" y="8824"/>
                  </a:cubicBezTo>
                  <a:cubicBezTo>
                    <a:pt x="7120" y="8824"/>
                    <a:pt x="6124" y="8335"/>
                    <a:pt x="5470" y="8335"/>
                  </a:cubicBezTo>
                  <a:cubicBezTo>
                    <a:pt x="5359" y="8277"/>
                    <a:pt x="5226" y="8251"/>
                    <a:pt x="5082" y="8251"/>
                  </a:cubicBezTo>
                  <a:cubicBezTo>
                    <a:pt x="4464" y="8251"/>
                    <a:pt x="3640" y="8730"/>
                    <a:pt x="3391" y="9210"/>
                  </a:cubicBezTo>
                  <a:cubicBezTo>
                    <a:pt x="3391" y="9505"/>
                    <a:pt x="3686" y="9653"/>
                    <a:pt x="4094" y="9653"/>
                  </a:cubicBezTo>
                  <a:cubicBezTo>
                    <a:pt x="4502" y="9653"/>
                    <a:pt x="5021" y="9505"/>
                    <a:pt x="5470" y="9210"/>
                  </a:cubicBezTo>
                  <a:cubicBezTo>
                    <a:pt x="5580" y="9157"/>
                    <a:pt x="5658" y="9135"/>
                    <a:pt x="5710" y="9135"/>
                  </a:cubicBezTo>
                  <a:cubicBezTo>
                    <a:pt x="5937" y="9135"/>
                    <a:pt x="5644" y="9569"/>
                    <a:pt x="5163" y="9800"/>
                  </a:cubicBezTo>
                  <a:cubicBezTo>
                    <a:pt x="4880" y="10107"/>
                    <a:pt x="6061" y="10391"/>
                    <a:pt x="6061" y="10698"/>
                  </a:cubicBezTo>
                  <a:cubicBezTo>
                    <a:pt x="6061" y="10946"/>
                    <a:pt x="5903" y="11036"/>
                    <a:pt x="5720" y="11036"/>
                  </a:cubicBezTo>
                  <a:cubicBezTo>
                    <a:pt x="5466" y="11036"/>
                    <a:pt x="5163" y="10863"/>
                    <a:pt x="5163" y="10698"/>
                  </a:cubicBezTo>
                  <a:cubicBezTo>
                    <a:pt x="4935" y="10451"/>
                    <a:pt x="4692" y="10021"/>
                    <a:pt x="4152" y="10021"/>
                  </a:cubicBezTo>
                  <a:cubicBezTo>
                    <a:pt x="4020" y="10021"/>
                    <a:pt x="3870" y="10047"/>
                    <a:pt x="3698" y="10107"/>
                  </a:cubicBezTo>
                  <a:cubicBezTo>
                    <a:pt x="2800" y="10107"/>
                    <a:pt x="3108" y="10698"/>
                    <a:pt x="3698" y="10698"/>
                  </a:cubicBezTo>
                  <a:cubicBezTo>
                    <a:pt x="4289" y="10982"/>
                    <a:pt x="4289" y="11289"/>
                    <a:pt x="3698" y="11289"/>
                  </a:cubicBezTo>
                  <a:cubicBezTo>
                    <a:pt x="3108" y="11289"/>
                    <a:pt x="1619" y="11572"/>
                    <a:pt x="1926" y="12163"/>
                  </a:cubicBezTo>
                  <a:cubicBezTo>
                    <a:pt x="2221" y="12317"/>
                    <a:pt x="2812" y="12317"/>
                    <a:pt x="3364" y="12317"/>
                  </a:cubicBezTo>
                  <a:cubicBezTo>
                    <a:pt x="3917" y="12317"/>
                    <a:pt x="4431" y="12317"/>
                    <a:pt x="4572" y="12470"/>
                  </a:cubicBezTo>
                  <a:cubicBezTo>
                    <a:pt x="4726" y="12612"/>
                    <a:pt x="5021" y="12683"/>
                    <a:pt x="5317" y="12683"/>
                  </a:cubicBezTo>
                  <a:cubicBezTo>
                    <a:pt x="5612" y="12683"/>
                    <a:pt x="5907" y="12612"/>
                    <a:pt x="6061" y="12470"/>
                  </a:cubicBezTo>
                  <a:cubicBezTo>
                    <a:pt x="6061" y="12163"/>
                    <a:pt x="6935" y="12163"/>
                    <a:pt x="7526" y="12163"/>
                  </a:cubicBezTo>
                  <a:cubicBezTo>
                    <a:pt x="8424" y="12163"/>
                    <a:pt x="8424" y="12470"/>
                    <a:pt x="8707" y="12754"/>
                  </a:cubicBezTo>
                  <a:cubicBezTo>
                    <a:pt x="8798" y="12844"/>
                    <a:pt x="8913" y="12882"/>
                    <a:pt x="9046" y="12882"/>
                  </a:cubicBezTo>
                  <a:cubicBezTo>
                    <a:pt x="9363" y="12882"/>
                    <a:pt x="9779" y="12670"/>
                    <a:pt x="10196" y="12470"/>
                  </a:cubicBezTo>
                  <a:cubicBezTo>
                    <a:pt x="10479" y="12163"/>
                    <a:pt x="10479" y="12163"/>
                    <a:pt x="11070" y="12163"/>
                  </a:cubicBezTo>
                  <a:cubicBezTo>
                    <a:pt x="11377" y="12163"/>
                    <a:pt x="11661" y="11879"/>
                    <a:pt x="11377" y="11572"/>
                  </a:cubicBezTo>
                  <a:cubicBezTo>
                    <a:pt x="11314" y="11514"/>
                    <a:pt x="11240" y="11493"/>
                    <a:pt x="11158" y="11493"/>
                  </a:cubicBezTo>
                  <a:cubicBezTo>
                    <a:pt x="10928" y="11493"/>
                    <a:pt x="10644" y="11664"/>
                    <a:pt x="10419" y="11664"/>
                  </a:cubicBezTo>
                  <a:cubicBezTo>
                    <a:pt x="10334" y="11664"/>
                    <a:pt x="10258" y="11639"/>
                    <a:pt x="10196" y="11572"/>
                  </a:cubicBezTo>
                  <a:cubicBezTo>
                    <a:pt x="10196" y="11373"/>
                    <a:pt x="9902" y="11161"/>
                    <a:pt x="9415" y="11161"/>
                  </a:cubicBezTo>
                  <a:cubicBezTo>
                    <a:pt x="9211" y="11161"/>
                    <a:pt x="8972" y="11198"/>
                    <a:pt x="8707" y="11289"/>
                  </a:cubicBezTo>
                  <a:cubicBezTo>
                    <a:pt x="7833" y="11289"/>
                    <a:pt x="8117" y="10698"/>
                    <a:pt x="8707" y="10698"/>
                  </a:cubicBezTo>
                  <a:cubicBezTo>
                    <a:pt x="9003" y="10840"/>
                    <a:pt x="9375" y="10911"/>
                    <a:pt x="9747" y="10911"/>
                  </a:cubicBezTo>
                  <a:cubicBezTo>
                    <a:pt x="10119" y="10911"/>
                    <a:pt x="10491" y="10840"/>
                    <a:pt x="10786" y="10698"/>
                  </a:cubicBezTo>
                  <a:cubicBezTo>
                    <a:pt x="11377" y="10391"/>
                    <a:pt x="11070" y="10107"/>
                    <a:pt x="11070" y="9800"/>
                  </a:cubicBezTo>
                  <a:cubicBezTo>
                    <a:pt x="11070" y="9706"/>
                    <a:pt x="11136" y="9674"/>
                    <a:pt x="11256" y="9674"/>
                  </a:cubicBezTo>
                  <a:cubicBezTo>
                    <a:pt x="11498" y="9674"/>
                    <a:pt x="11960" y="9800"/>
                    <a:pt x="12558" y="9800"/>
                  </a:cubicBezTo>
                  <a:cubicBezTo>
                    <a:pt x="13149" y="9800"/>
                    <a:pt x="14023" y="8926"/>
                    <a:pt x="14023" y="8335"/>
                  </a:cubicBezTo>
                  <a:cubicBezTo>
                    <a:pt x="14023" y="7745"/>
                    <a:pt x="12558" y="7745"/>
                    <a:pt x="11968" y="7745"/>
                  </a:cubicBezTo>
                  <a:cubicBezTo>
                    <a:pt x="11070" y="7745"/>
                    <a:pt x="12251" y="7154"/>
                    <a:pt x="13740" y="7154"/>
                  </a:cubicBezTo>
                  <a:cubicBezTo>
                    <a:pt x="13959" y="7207"/>
                    <a:pt x="14117" y="7229"/>
                    <a:pt x="14231" y="7229"/>
                  </a:cubicBezTo>
                  <a:cubicBezTo>
                    <a:pt x="14732" y="7229"/>
                    <a:pt x="14383" y="6794"/>
                    <a:pt x="14614" y="6563"/>
                  </a:cubicBezTo>
                  <a:cubicBezTo>
                    <a:pt x="14681" y="6496"/>
                    <a:pt x="14761" y="6472"/>
                    <a:pt x="14852" y="6472"/>
                  </a:cubicBezTo>
                  <a:cubicBezTo>
                    <a:pt x="15093" y="6472"/>
                    <a:pt x="15408" y="6643"/>
                    <a:pt x="15742" y="6643"/>
                  </a:cubicBezTo>
                  <a:cubicBezTo>
                    <a:pt x="15861" y="6643"/>
                    <a:pt x="15982" y="6621"/>
                    <a:pt x="16103" y="6563"/>
                  </a:cubicBezTo>
                  <a:cubicBezTo>
                    <a:pt x="16977" y="6563"/>
                    <a:pt x="16386" y="5973"/>
                    <a:pt x="16977" y="5973"/>
                  </a:cubicBezTo>
                  <a:cubicBezTo>
                    <a:pt x="17284" y="5973"/>
                    <a:pt x="17875" y="5382"/>
                    <a:pt x="19340" y="4791"/>
                  </a:cubicBezTo>
                  <a:cubicBezTo>
                    <a:pt x="20828" y="3893"/>
                    <a:pt x="22009" y="3893"/>
                    <a:pt x="22009" y="3610"/>
                  </a:cubicBezTo>
                  <a:cubicBezTo>
                    <a:pt x="22009" y="3391"/>
                    <a:pt x="21723" y="3334"/>
                    <a:pt x="21348" y="3334"/>
                  </a:cubicBezTo>
                  <a:cubicBezTo>
                    <a:pt x="20950" y="3334"/>
                    <a:pt x="20453" y="3398"/>
                    <a:pt x="20094" y="3398"/>
                  </a:cubicBezTo>
                  <a:cubicBezTo>
                    <a:pt x="19879" y="3398"/>
                    <a:pt x="19713" y="3375"/>
                    <a:pt x="19647" y="3303"/>
                  </a:cubicBezTo>
                  <a:cubicBezTo>
                    <a:pt x="19403" y="3303"/>
                    <a:pt x="20469" y="2931"/>
                    <a:pt x="21073" y="2931"/>
                  </a:cubicBezTo>
                  <a:cubicBezTo>
                    <a:pt x="21230" y="2931"/>
                    <a:pt x="21355" y="2956"/>
                    <a:pt x="21419" y="3019"/>
                  </a:cubicBezTo>
                  <a:cubicBezTo>
                    <a:pt x="22009" y="3019"/>
                    <a:pt x="22600" y="3019"/>
                    <a:pt x="24065" y="2121"/>
                  </a:cubicBezTo>
                  <a:cubicBezTo>
                    <a:pt x="25246" y="1531"/>
                    <a:pt x="24656" y="1531"/>
                    <a:pt x="24065" y="1531"/>
                  </a:cubicBezTo>
                  <a:cubicBezTo>
                    <a:pt x="23474" y="1531"/>
                    <a:pt x="22884" y="1531"/>
                    <a:pt x="22884" y="940"/>
                  </a:cubicBezTo>
                  <a:cubicBezTo>
                    <a:pt x="22884" y="798"/>
                    <a:pt x="22665" y="798"/>
                    <a:pt x="22447" y="798"/>
                  </a:cubicBezTo>
                  <a:cubicBezTo>
                    <a:pt x="22228" y="798"/>
                    <a:pt x="22009" y="798"/>
                    <a:pt x="22009" y="657"/>
                  </a:cubicBezTo>
                  <a:cubicBezTo>
                    <a:pt x="22009" y="657"/>
                    <a:pt x="21112" y="657"/>
                    <a:pt x="20237" y="940"/>
                  </a:cubicBezTo>
                  <a:cubicBezTo>
                    <a:pt x="20052" y="1003"/>
                    <a:pt x="19943" y="1029"/>
                    <a:pt x="19890" y="1029"/>
                  </a:cubicBezTo>
                  <a:cubicBezTo>
                    <a:pt x="19684" y="1029"/>
                    <a:pt x="20296" y="657"/>
                    <a:pt x="20521" y="657"/>
                  </a:cubicBezTo>
                  <a:cubicBezTo>
                    <a:pt x="20828" y="349"/>
                    <a:pt x="18158" y="657"/>
                    <a:pt x="17875" y="66"/>
                  </a:cubicBezTo>
                  <a:cubicBezTo>
                    <a:pt x="17786" y="20"/>
                    <a:pt x="17698" y="1"/>
                    <a:pt x="17610"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4"/>
            <p:cNvSpPr/>
            <p:nvPr/>
          </p:nvSpPr>
          <p:spPr>
            <a:xfrm>
              <a:off x="2032625" y="1720725"/>
              <a:ext cx="59075" cy="38925"/>
            </a:xfrm>
            <a:custGeom>
              <a:rect b="b" l="l" r="r" t="t"/>
              <a:pathLst>
                <a:path extrusionOk="0" h="1557" w="2363">
                  <a:moveTo>
                    <a:pt x="1181" y="0"/>
                  </a:moveTo>
                  <a:cubicBezTo>
                    <a:pt x="591" y="0"/>
                    <a:pt x="0" y="591"/>
                    <a:pt x="284" y="1182"/>
                  </a:cubicBezTo>
                  <a:cubicBezTo>
                    <a:pt x="440" y="1483"/>
                    <a:pt x="745" y="1557"/>
                    <a:pt x="1084" y="1557"/>
                  </a:cubicBezTo>
                  <a:cubicBezTo>
                    <a:pt x="1409" y="1557"/>
                    <a:pt x="1766" y="1489"/>
                    <a:pt x="2056" y="1489"/>
                  </a:cubicBezTo>
                  <a:cubicBezTo>
                    <a:pt x="2363" y="1182"/>
                    <a:pt x="2363" y="591"/>
                    <a:pt x="2056" y="307"/>
                  </a:cubicBezTo>
                  <a:cubicBezTo>
                    <a:pt x="1772" y="0"/>
                    <a:pt x="1465" y="0"/>
                    <a:pt x="1181"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4"/>
            <p:cNvSpPr/>
            <p:nvPr/>
          </p:nvSpPr>
          <p:spPr>
            <a:xfrm>
              <a:off x="1840650" y="1806550"/>
              <a:ext cx="140000" cy="84300"/>
            </a:xfrm>
            <a:custGeom>
              <a:rect b="b" l="l" r="r" t="t"/>
              <a:pathLst>
                <a:path extrusionOk="0" h="3372" w="5600">
                  <a:moveTo>
                    <a:pt x="1903" y="1"/>
                  </a:moveTo>
                  <a:cubicBezTo>
                    <a:pt x="1652" y="1"/>
                    <a:pt x="1182" y="269"/>
                    <a:pt x="1182" y="702"/>
                  </a:cubicBezTo>
                  <a:cubicBezTo>
                    <a:pt x="874" y="1293"/>
                    <a:pt x="591" y="1293"/>
                    <a:pt x="874" y="1883"/>
                  </a:cubicBezTo>
                  <a:cubicBezTo>
                    <a:pt x="874" y="2474"/>
                    <a:pt x="0" y="2474"/>
                    <a:pt x="284" y="2781"/>
                  </a:cubicBezTo>
                  <a:cubicBezTo>
                    <a:pt x="284" y="2876"/>
                    <a:pt x="318" y="2907"/>
                    <a:pt x="385" y="2907"/>
                  </a:cubicBezTo>
                  <a:cubicBezTo>
                    <a:pt x="520" y="2907"/>
                    <a:pt x="788" y="2781"/>
                    <a:pt x="1182" y="2781"/>
                  </a:cubicBezTo>
                  <a:cubicBezTo>
                    <a:pt x="1465" y="2781"/>
                    <a:pt x="1182" y="3372"/>
                    <a:pt x="1465" y="3372"/>
                  </a:cubicBezTo>
                  <a:cubicBezTo>
                    <a:pt x="2056" y="3372"/>
                    <a:pt x="2646" y="3065"/>
                    <a:pt x="2954" y="2781"/>
                  </a:cubicBezTo>
                  <a:cubicBezTo>
                    <a:pt x="2954" y="2605"/>
                    <a:pt x="3148" y="2437"/>
                    <a:pt x="3367" y="2437"/>
                  </a:cubicBezTo>
                  <a:cubicBezTo>
                    <a:pt x="3530" y="2437"/>
                    <a:pt x="3707" y="2530"/>
                    <a:pt x="3828" y="2781"/>
                  </a:cubicBezTo>
                  <a:cubicBezTo>
                    <a:pt x="4123" y="2923"/>
                    <a:pt x="4566" y="2994"/>
                    <a:pt x="4935" y="2994"/>
                  </a:cubicBezTo>
                  <a:cubicBezTo>
                    <a:pt x="5305" y="2994"/>
                    <a:pt x="5600" y="2923"/>
                    <a:pt x="5600" y="2781"/>
                  </a:cubicBezTo>
                  <a:cubicBezTo>
                    <a:pt x="5600" y="2474"/>
                    <a:pt x="4419" y="2191"/>
                    <a:pt x="4419" y="1883"/>
                  </a:cubicBezTo>
                  <a:cubicBezTo>
                    <a:pt x="4419" y="1293"/>
                    <a:pt x="3237" y="1009"/>
                    <a:pt x="2954" y="1009"/>
                  </a:cubicBezTo>
                  <a:cubicBezTo>
                    <a:pt x="2646" y="702"/>
                    <a:pt x="2056" y="702"/>
                    <a:pt x="2056" y="111"/>
                  </a:cubicBezTo>
                  <a:cubicBezTo>
                    <a:pt x="2056" y="36"/>
                    <a:pt x="1994" y="1"/>
                    <a:pt x="1903"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4"/>
            <p:cNvSpPr/>
            <p:nvPr/>
          </p:nvSpPr>
          <p:spPr>
            <a:xfrm>
              <a:off x="1901725" y="1896525"/>
              <a:ext cx="49400" cy="25275"/>
            </a:xfrm>
            <a:custGeom>
              <a:rect b="b" l="l" r="r" t="t"/>
              <a:pathLst>
                <a:path extrusionOk="0" h="1011" w="1976">
                  <a:moveTo>
                    <a:pt x="1873" y="1"/>
                  </a:moveTo>
                  <a:cubicBezTo>
                    <a:pt x="1464" y="1"/>
                    <a:pt x="0" y="689"/>
                    <a:pt x="511" y="954"/>
                  </a:cubicBezTo>
                  <a:cubicBezTo>
                    <a:pt x="591" y="993"/>
                    <a:pt x="677" y="1010"/>
                    <a:pt x="765" y="1010"/>
                  </a:cubicBezTo>
                  <a:cubicBezTo>
                    <a:pt x="1323" y="1010"/>
                    <a:pt x="1976" y="322"/>
                    <a:pt x="1976" y="57"/>
                  </a:cubicBezTo>
                  <a:cubicBezTo>
                    <a:pt x="1976" y="18"/>
                    <a:pt x="1937" y="1"/>
                    <a:pt x="1873"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4"/>
            <p:cNvSpPr/>
            <p:nvPr/>
          </p:nvSpPr>
          <p:spPr>
            <a:xfrm>
              <a:off x="1980625" y="1920375"/>
              <a:ext cx="29575" cy="21875"/>
            </a:xfrm>
            <a:custGeom>
              <a:rect b="b" l="l" r="r" t="t"/>
              <a:pathLst>
                <a:path extrusionOk="0" h="875" w="1183">
                  <a:moveTo>
                    <a:pt x="592" y="0"/>
                  </a:moveTo>
                  <a:cubicBezTo>
                    <a:pt x="1" y="0"/>
                    <a:pt x="1" y="875"/>
                    <a:pt x="592" y="875"/>
                  </a:cubicBezTo>
                  <a:cubicBezTo>
                    <a:pt x="899" y="875"/>
                    <a:pt x="1182" y="0"/>
                    <a:pt x="592"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4"/>
            <p:cNvSpPr/>
            <p:nvPr/>
          </p:nvSpPr>
          <p:spPr>
            <a:xfrm>
              <a:off x="1651575" y="1391225"/>
              <a:ext cx="343850" cy="103850"/>
            </a:xfrm>
            <a:custGeom>
              <a:rect b="b" l="l" r="r" t="t"/>
              <a:pathLst>
                <a:path extrusionOk="0" h="4154" w="13754">
                  <a:moveTo>
                    <a:pt x="1150" y="1"/>
                  </a:moveTo>
                  <a:cubicBezTo>
                    <a:pt x="550" y="1"/>
                    <a:pt x="0" y="144"/>
                    <a:pt x="168" y="492"/>
                  </a:cubicBezTo>
                  <a:cubicBezTo>
                    <a:pt x="402" y="708"/>
                    <a:pt x="1649" y="1280"/>
                    <a:pt x="2367" y="1280"/>
                  </a:cubicBezTo>
                  <a:cubicBezTo>
                    <a:pt x="2592" y="1280"/>
                    <a:pt x="2764" y="1224"/>
                    <a:pt x="2838" y="1083"/>
                  </a:cubicBezTo>
                  <a:cubicBezTo>
                    <a:pt x="2838" y="1039"/>
                    <a:pt x="2850" y="1020"/>
                    <a:pt x="2871" y="1020"/>
                  </a:cubicBezTo>
                  <a:cubicBezTo>
                    <a:pt x="3000" y="1020"/>
                    <a:pt x="3469" y="1714"/>
                    <a:pt x="3712" y="1957"/>
                  </a:cubicBezTo>
                  <a:cubicBezTo>
                    <a:pt x="4019" y="2265"/>
                    <a:pt x="3712" y="2548"/>
                    <a:pt x="3712" y="3139"/>
                  </a:cubicBezTo>
                  <a:cubicBezTo>
                    <a:pt x="3865" y="3588"/>
                    <a:pt x="4013" y="3664"/>
                    <a:pt x="4161" y="3664"/>
                  </a:cubicBezTo>
                  <a:cubicBezTo>
                    <a:pt x="4238" y="3664"/>
                    <a:pt x="4314" y="3644"/>
                    <a:pt x="4392" y="3644"/>
                  </a:cubicBezTo>
                  <a:cubicBezTo>
                    <a:pt x="4464" y="3644"/>
                    <a:pt x="4536" y="3661"/>
                    <a:pt x="4610" y="3729"/>
                  </a:cubicBezTo>
                  <a:cubicBezTo>
                    <a:pt x="5029" y="3947"/>
                    <a:pt x="5448" y="4153"/>
                    <a:pt x="5757" y="4153"/>
                  </a:cubicBezTo>
                  <a:cubicBezTo>
                    <a:pt x="5884" y="4153"/>
                    <a:pt x="5992" y="4119"/>
                    <a:pt x="6075" y="4037"/>
                  </a:cubicBezTo>
                  <a:cubicBezTo>
                    <a:pt x="6293" y="3819"/>
                    <a:pt x="6356" y="3613"/>
                    <a:pt x="6476" y="3613"/>
                  </a:cubicBezTo>
                  <a:cubicBezTo>
                    <a:pt x="6525" y="3613"/>
                    <a:pt x="6583" y="3647"/>
                    <a:pt x="6665" y="3729"/>
                  </a:cubicBezTo>
                  <a:cubicBezTo>
                    <a:pt x="6665" y="4037"/>
                    <a:pt x="7563" y="4037"/>
                    <a:pt x="9335" y="4037"/>
                  </a:cubicBezTo>
                  <a:cubicBezTo>
                    <a:pt x="9545" y="4077"/>
                    <a:pt x="9718" y="4094"/>
                    <a:pt x="9864" y="4094"/>
                  </a:cubicBezTo>
                  <a:cubicBezTo>
                    <a:pt x="10591" y="4094"/>
                    <a:pt x="10618" y="3672"/>
                    <a:pt x="10900" y="3672"/>
                  </a:cubicBezTo>
                  <a:cubicBezTo>
                    <a:pt x="10956" y="3672"/>
                    <a:pt x="11023" y="3689"/>
                    <a:pt x="11107" y="3729"/>
                  </a:cubicBezTo>
                  <a:cubicBezTo>
                    <a:pt x="11391" y="4037"/>
                    <a:pt x="12572" y="4037"/>
                    <a:pt x="13163" y="4037"/>
                  </a:cubicBezTo>
                  <a:cubicBezTo>
                    <a:pt x="13470" y="3729"/>
                    <a:pt x="13754" y="3139"/>
                    <a:pt x="13754" y="2548"/>
                  </a:cubicBezTo>
                  <a:cubicBezTo>
                    <a:pt x="13754" y="2348"/>
                    <a:pt x="11853" y="2137"/>
                    <a:pt x="10523" y="2137"/>
                  </a:cubicBezTo>
                  <a:cubicBezTo>
                    <a:pt x="9966" y="2137"/>
                    <a:pt x="9510" y="2174"/>
                    <a:pt x="9335" y="2265"/>
                  </a:cubicBezTo>
                  <a:cubicBezTo>
                    <a:pt x="9118" y="2482"/>
                    <a:pt x="8821" y="2539"/>
                    <a:pt x="8503" y="2539"/>
                  </a:cubicBezTo>
                  <a:cubicBezTo>
                    <a:pt x="8145" y="2539"/>
                    <a:pt x="7759" y="2466"/>
                    <a:pt x="7431" y="2466"/>
                  </a:cubicBezTo>
                  <a:cubicBezTo>
                    <a:pt x="7258" y="2466"/>
                    <a:pt x="7101" y="2486"/>
                    <a:pt x="6973" y="2548"/>
                  </a:cubicBezTo>
                  <a:cubicBezTo>
                    <a:pt x="6928" y="2593"/>
                    <a:pt x="6889" y="2612"/>
                    <a:pt x="6854" y="2612"/>
                  </a:cubicBezTo>
                  <a:cubicBezTo>
                    <a:pt x="6647" y="2612"/>
                    <a:pt x="6538" y="1957"/>
                    <a:pt x="5791" y="1957"/>
                  </a:cubicBezTo>
                  <a:cubicBezTo>
                    <a:pt x="4893" y="1957"/>
                    <a:pt x="5791" y="1674"/>
                    <a:pt x="6075" y="1367"/>
                  </a:cubicBezTo>
                  <a:cubicBezTo>
                    <a:pt x="6075" y="1136"/>
                    <a:pt x="5103" y="701"/>
                    <a:pt x="4423" y="701"/>
                  </a:cubicBezTo>
                  <a:cubicBezTo>
                    <a:pt x="4268" y="701"/>
                    <a:pt x="4129" y="723"/>
                    <a:pt x="4019" y="776"/>
                  </a:cubicBezTo>
                  <a:cubicBezTo>
                    <a:pt x="3121" y="776"/>
                    <a:pt x="2838" y="492"/>
                    <a:pt x="2247" y="185"/>
                  </a:cubicBezTo>
                  <a:cubicBezTo>
                    <a:pt x="2005" y="69"/>
                    <a:pt x="1566" y="1"/>
                    <a:pt x="1150"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4"/>
            <p:cNvSpPr/>
            <p:nvPr/>
          </p:nvSpPr>
          <p:spPr>
            <a:xfrm>
              <a:off x="1530525" y="1507425"/>
              <a:ext cx="137050" cy="107900"/>
            </a:xfrm>
            <a:custGeom>
              <a:rect b="b" l="l" r="r" t="t"/>
              <a:pathLst>
                <a:path extrusionOk="0" h="4316" w="5482">
                  <a:moveTo>
                    <a:pt x="3982" y="0"/>
                  </a:moveTo>
                  <a:cubicBezTo>
                    <a:pt x="3500" y="0"/>
                    <a:pt x="2844" y="263"/>
                    <a:pt x="3238" y="263"/>
                  </a:cubicBezTo>
                  <a:cubicBezTo>
                    <a:pt x="3657" y="481"/>
                    <a:pt x="3481" y="687"/>
                    <a:pt x="3242" y="687"/>
                  </a:cubicBezTo>
                  <a:cubicBezTo>
                    <a:pt x="3145" y="687"/>
                    <a:pt x="3037" y="652"/>
                    <a:pt x="2954" y="570"/>
                  </a:cubicBezTo>
                  <a:cubicBezTo>
                    <a:pt x="2838" y="510"/>
                    <a:pt x="2688" y="484"/>
                    <a:pt x="2525" y="484"/>
                  </a:cubicBezTo>
                  <a:cubicBezTo>
                    <a:pt x="1859" y="484"/>
                    <a:pt x="991" y="914"/>
                    <a:pt x="1466" y="1161"/>
                  </a:cubicBezTo>
                  <a:cubicBezTo>
                    <a:pt x="1539" y="1229"/>
                    <a:pt x="1663" y="1246"/>
                    <a:pt x="1801" y="1246"/>
                  </a:cubicBezTo>
                  <a:cubicBezTo>
                    <a:pt x="1951" y="1246"/>
                    <a:pt x="2116" y="1226"/>
                    <a:pt x="2251" y="1226"/>
                  </a:cubicBezTo>
                  <a:cubicBezTo>
                    <a:pt x="2511" y="1226"/>
                    <a:pt x="2659" y="1302"/>
                    <a:pt x="2364" y="1751"/>
                  </a:cubicBezTo>
                  <a:cubicBezTo>
                    <a:pt x="2167" y="2145"/>
                    <a:pt x="2001" y="2276"/>
                    <a:pt x="1846" y="2276"/>
                  </a:cubicBezTo>
                  <a:cubicBezTo>
                    <a:pt x="1537" y="2276"/>
                    <a:pt x="1269" y="1751"/>
                    <a:pt x="875" y="1751"/>
                  </a:cubicBezTo>
                  <a:cubicBezTo>
                    <a:pt x="1" y="1751"/>
                    <a:pt x="284" y="2626"/>
                    <a:pt x="1466" y="2933"/>
                  </a:cubicBezTo>
                  <a:cubicBezTo>
                    <a:pt x="2364" y="3216"/>
                    <a:pt x="2056" y="3807"/>
                    <a:pt x="2954" y="4114"/>
                  </a:cubicBezTo>
                  <a:cubicBezTo>
                    <a:pt x="3171" y="4260"/>
                    <a:pt x="3316" y="4315"/>
                    <a:pt x="3426" y="4315"/>
                  </a:cubicBezTo>
                  <a:cubicBezTo>
                    <a:pt x="3759" y="4315"/>
                    <a:pt x="3761" y="3807"/>
                    <a:pt x="4419" y="3807"/>
                  </a:cubicBezTo>
                  <a:cubicBezTo>
                    <a:pt x="5317" y="3807"/>
                    <a:pt x="5317" y="2342"/>
                    <a:pt x="5317" y="2035"/>
                  </a:cubicBezTo>
                  <a:cubicBezTo>
                    <a:pt x="5482" y="1692"/>
                    <a:pt x="5256" y="1548"/>
                    <a:pt x="5093" y="1548"/>
                  </a:cubicBezTo>
                  <a:cubicBezTo>
                    <a:pt x="4975" y="1548"/>
                    <a:pt x="4891" y="1623"/>
                    <a:pt x="5010" y="1751"/>
                  </a:cubicBezTo>
                  <a:cubicBezTo>
                    <a:pt x="5010" y="1947"/>
                    <a:pt x="5010" y="2288"/>
                    <a:pt x="4917" y="2288"/>
                  </a:cubicBezTo>
                  <a:cubicBezTo>
                    <a:pt x="4875" y="2288"/>
                    <a:pt x="4814" y="2218"/>
                    <a:pt x="4726" y="2035"/>
                  </a:cubicBezTo>
                  <a:cubicBezTo>
                    <a:pt x="4726" y="1893"/>
                    <a:pt x="4579" y="1893"/>
                    <a:pt x="4393" y="1893"/>
                  </a:cubicBezTo>
                  <a:cubicBezTo>
                    <a:pt x="4206" y="1893"/>
                    <a:pt x="3982" y="1893"/>
                    <a:pt x="3828" y="1751"/>
                  </a:cubicBezTo>
                  <a:cubicBezTo>
                    <a:pt x="3545" y="1444"/>
                    <a:pt x="4726" y="1444"/>
                    <a:pt x="4726" y="853"/>
                  </a:cubicBezTo>
                  <a:cubicBezTo>
                    <a:pt x="5010" y="570"/>
                    <a:pt x="4136" y="570"/>
                    <a:pt x="4419" y="263"/>
                  </a:cubicBezTo>
                  <a:cubicBezTo>
                    <a:pt x="4419" y="66"/>
                    <a:pt x="4222" y="0"/>
                    <a:pt x="3982"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4"/>
            <p:cNvSpPr/>
            <p:nvPr/>
          </p:nvSpPr>
          <p:spPr>
            <a:xfrm>
              <a:off x="1242275" y="1403525"/>
              <a:ext cx="243975" cy="97300"/>
            </a:xfrm>
            <a:custGeom>
              <a:rect b="b" l="l" r="r" t="t"/>
              <a:pathLst>
                <a:path extrusionOk="0" h="3892" w="9759">
                  <a:moveTo>
                    <a:pt x="6805" y="0"/>
                  </a:moveTo>
                  <a:cubicBezTo>
                    <a:pt x="6498" y="0"/>
                    <a:pt x="5317" y="875"/>
                    <a:pt x="5907" y="875"/>
                  </a:cubicBezTo>
                  <a:cubicBezTo>
                    <a:pt x="6498" y="875"/>
                    <a:pt x="6498" y="1182"/>
                    <a:pt x="6215" y="1465"/>
                  </a:cubicBezTo>
                  <a:cubicBezTo>
                    <a:pt x="5907" y="1465"/>
                    <a:pt x="6805" y="1773"/>
                    <a:pt x="6805" y="2056"/>
                  </a:cubicBezTo>
                  <a:cubicBezTo>
                    <a:pt x="6498" y="2056"/>
                    <a:pt x="5033" y="2056"/>
                    <a:pt x="5033" y="1773"/>
                  </a:cubicBezTo>
                  <a:cubicBezTo>
                    <a:pt x="4781" y="1287"/>
                    <a:pt x="3938" y="801"/>
                    <a:pt x="3317" y="801"/>
                  </a:cubicBezTo>
                  <a:cubicBezTo>
                    <a:pt x="3183" y="801"/>
                    <a:pt x="3059" y="824"/>
                    <a:pt x="2954" y="875"/>
                  </a:cubicBezTo>
                  <a:cubicBezTo>
                    <a:pt x="2363" y="875"/>
                    <a:pt x="2671" y="284"/>
                    <a:pt x="2080" y="284"/>
                  </a:cubicBezTo>
                  <a:cubicBezTo>
                    <a:pt x="1773" y="284"/>
                    <a:pt x="1773" y="875"/>
                    <a:pt x="1489" y="875"/>
                  </a:cubicBezTo>
                  <a:cubicBezTo>
                    <a:pt x="898" y="875"/>
                    <a:pt x="898" y="1465"/>
                    <a:pt x="1489" y="1465"/>
                  </a:cubicBezTo>
                  <a:cubicBezTo>
                    <a:pt x="591" y="1465"/>
                    <a:pt x="308" y="2056"/>
                    <a:pt x="898" y="2056"/>
                  </a:cubicBezTo>
                  <a:cubicBezTo>
                    <a:pt x="1194" y="1914"/>
                    <a:pt x="1489" y="1843"/>
                    <a:pt x="1637" y="1843"/>
                  </a:cubicBezTo>
                  <a:cubicBezTo>
                    <a:pt x="1784" y="1843"/>
                    <a:pt x="1784" y="1914"/>
                    <a:pt x="1489" y="2056"/>
                  </a:cubicBezTo>
                  <a:cubicBezTo>
                    <a:pt x="1182" y="2056"/>
                    <a:pt x="1" y="2363"/>
                    <a:pt x="308" y="2363"/>
                  </a:cubicBezTo>
                  <a:cubicBezTo>
                    <a:pt x="308" y="2647"/>
                    <a:pt x="591" y="2647"/>
                    <a:pt x="1182" y="2647"/>
                  </a:cubicBezTo>
                  <a:cubicBezTo>
                    <a:pt x="1477" y="2800"/>
                    <a:pt x="1702" y="2877"/>
                    <a:pt x="1888" y="2877"/>
                  </a:cubicBezTo>
                  <a:cubicBezTo>
                    <a:pt x="2074" y="2877"/>
                    <a:pt x="2222" y="2800"/>
                    <a:pt x="2363" y="2647"/>
                  </a:cubicBezTo>
                  <a:cubicBezTo>
                    <a:pt x="2575" y="2451"/>
                    <a:pt x="2775" y="2110"/>
                    <a:pt x="2880" y="2110"/>
                  </a:cubicBezTo>
                  <a:cubicBezTo>
                    <a:pt x="2927" y="2110"/>
                    <a:pt x="2954" y="2180"/>
                    <a:pt x="2954" y="2363"/>
                  </a:cubicBezTo>
                  <a:cubicBezTo>
                    <a:pt x="2815" y="2653"/>
                    <a:pt x="2954" y="2727"/>
                    <a:pt x="3238" y="2727"/>
                  </a:cubicBezTo>
                  <a:cubicBezTo>
                    <a:pt x="3533" y="2727"/>
                    <a:pt x="3985" y="2647"/>
                    <a:pt x="4443" y="2647"/>
                  </a:cubicBezTo>
                  <a:cubicBezTo>
                    <a:pt x="4605" y="2594"/>
                    <a:pt x="4696" y="2572"/>
                    <a:pt x="4732" y="2572"/>
                  </a:cubicBezTo>
                  <a:cubicBezTo>
                    <a:pt x="4889" y="2572"/>
                    <a:pt x="3973" y="3006"/>
                    <a:pt x="3261" y="3237"/>
                  </a:cubicBezTo>
                  <a:cubicBezTo>
                    <a:pt x="2363" y="3237"/>
                    <a:pt x="2363" y="3828"/>
                    <a:pt x="3261" y="3828"/>
                  </a:cubicBezTo>
                  <a:cubicBezTo>
                    <a:pt x="3386" y="3872"/>
                    <a:pt x="3524" y="3891"/>
                    <a:pt x="3668" y="3891"/>
                  </a:cubicBezTo>
                  <a:cubicBezTo>
                    <a:pt x="4536" y="3891"/>
                    <a:pt x="5664" y="3197"/>
                    <a:pt x="5907" y="2954"/>
                  </a:cubicBezTo>
                  <a:cubicBezTo>
                    <a:pt x="6036" y="2887"/>
                    <a:pt x="6151" y="2863"/>
                    <a:pt x="6256" y="2863"/>
                  </a:cubicBezTo>
                  <a:cubicBezTo>
                    <a:pt x="6533" y="2863"/>
                    <a:pt x="6734" y="3033"/>
                    <a:pt x="6910" y="3033"/>
                  </a:cubicBezTo>
                  <a:cubicBezTo>
                    <a:pt x="6972" y="3033"/>
                    <a:pt x="7031" y="3012"/>
                    <a:pt x="7089" y="2954"/>
                  </a:cubicBezTo>
                  <a:cubicBezTo>
                    <a:pt x="7286" y="2851"/>
                    <a:pt x="7483" y="2817"/>
                    <a:pt x="7680" y="2817"/>
                  </a:cubicBezTo>
                  <a:cubicBezTo>
                    <a:pt x="8073" y="2817"/>
                    <a:pt x="8467" y="2954"/>
                    <a:pt x="8861" y="2954"/>
                  </a:cubicBezTo>
                  <a:cubicBezTo>
                    <a:pt x="9759" y="2647"/>
                    <a:pt x="9759" y="1465"/>
                    <a:pt x="9168" y="1182"/>
                  </a:cubicBezTo>
                  <a:cubicBezTo>
                    <a:pt x="9105" y="1118"/>
                    <a:pt x="9054" y="1093"/>
                    <a:pt x="9009" y="1093"/>
                  </a:cubicBezTo>
                  <a:cubicBezTo>
                    <a:pt x="8836" y="1093"/>
                    <a:pt x="8739" y="1465"/>
                    <a:pt x="8270" y="1465"/>
                  </a:cubicBezTo>
                  <a:cubicBezTo>
                    <a:pt x="7987" y="1465"/>
                    <a:pt x="7680" y="1182"/>
                    <a:pt x="7396" y="875"/>
                  </a:cubicBezTo>
                  <a:cubicBezTo>
                    <a:pt x="7089" y="591"/>
                    <a:pt x="7396" y="0"/>
                    <a:pt x="6805"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4"/>
            <p:cNvSpPr/>
            <p:nvPr/>
          </p:nvSpPr>
          <p:spPr>
            <a:xfrm>
              <a:off x="1131825" y="1370800"/>
              <a:ext cx="154775" cy="69375"/>
            </a:xfrm>
            <a:custGeom>
              <a:rect b="b" l="l" r="r" t="t"/>
              <a:pathLst>
                <a:path extrusionOk="0" h="2775" w="6191">
                  <a:moveTo>
                    <a:pt x="5117" y="0"/>
                  </a:moveTo>
                  <a:cubicBezTo>
                    <a:pt x="5009" y="0"/>
                    <a:pt x="5009" y="212"/>
                    <a:pt x="5009" y="412"/>
                  </a:cubicBezTo>
                  <a:cubicBezTo>
                    <a:pt x="5009" y="514"/>
                    <a:pt x="4944" y="548"/>
                    <a:pt x="4834" y="548"/>
                  </a:cubicBezTo>
                  <a:cubicBezTo>
                    <a:pt x="4616" y="548"/>
                    <a:pt x="4222" y="412"/>
                    <a:pt x="3828" y="412"/>
                  </a:cubicBezTo>
                  <a:cubicBezTo>
                    <a:pt x="3775" y="359"/>
                    <a:pt x="3712" y="337"/>
                    <a:pt x="3641" y="337"/>
                  </a:cubicBezTo>
                  <a:cubicBezTo>
                    <a:pt x="3325" y="337"/>
                    <a:pt x="2844" y="771"/>
                    <a:pt x="2363" y="1002"/>
                  </a:cubicBezTo>
                  <a:cubicBezTo>
                    <a:pt x="1888" y="1249"/>
                    <a:pt x="1795" y="1679"/>
                    <a:pt x="1617" y="1679"/>
                  </a:cubicBezTo>
                  <a:cubicBezTo>
                    <a:pt x="1574" y="1679"/>
                    <a:pt x="1526" y="1653"/>
                    <a:pt x="1465" y="1593"/>
                  </a:cubicBezTo>
                  <a:cubicBezTo>
                    <a:pt x="875" y="1593"/>
                    <a:pt x="0" y="2184"/>
                    <a:pt x="284" y="2184"/>
                  </a:cubicBezTo>
                  <a:cubicBezTo>
                    <a:pt x="591" y="2491"/>
                    <a:pt x="284" y="2774"/>
                    <a:pt x="591" y="2774"/>
                  </a:cubicBezTo>
                  <a:cubicBezTo>
                    <a:pt x="733" y="2633"/>
                    <a:pt x="804" y="2562"/>
                    <a:pt x="877" y="2562"/>
                  </a:cubicBezTo>
                  <a:cubicBezTo>
                    <a:pt x="951" y="2562"/>
                    <a:pt x="1028" y="2633"/>
                    <a:pt x="1182" y="2774"/>
                  </a:cubicBezTo>
                  <a:cubicBezTo>
                    <a:pt x="1465" y="2774"/>
                    <a:pt x="1465" y="2491"/>
                    <a:pt x="1772" y="2184"/>
                  </a:cubicBezTo>
                  <a:cubicBezTo>
                    <a:pt x="2056" y="2184"/>
                    <a:pt x="1772" y="2774"/>
                    <a:pt x="2363" y="2774"/>
                  </a:cubicBezTo>
                  <a:cubicBezTo>
                    <a:pt x="2647" y="2774"/>
                    <a:pt x="2647" y="2184"/>
                    <a:pt x="2954" y="2184"/>
                  </a:cubicBezTo>
                  <a:cubicBezTo>
                    <a:pt x="3037" y="2274"/>
                    <a:pt x="3123" y="2312"/>
                    <a:pt x="3203" y="2312"/>
                  </a:cubicBezTo>
                  <a:cubicBezTo>
                    <a:pt x="3392" y="2312"/>
                    <a:pt x="3544" y="2100"/>
                    <a:pt x="3544" y="1900"/>
                  </a:cubicBezTo>
                  <a:cubicBezTo>
                    <a:pt x="3544" y="1593"/>
                    <a:pt x="3544" y="1309"/>
                    <a:pt x="3828" y="1309"/>
                  </a:cubicBezTo>
                  <a:cubicBezTo>
                    <a:pt x="3944" y="1249"/>
                    <a:pt x="4026" y="1223"/>
                    <a:pt x="4084" y="1223"/>
                  </a:cubicBezTo>
                  <a:cubicBezTo>
                    <a:pt x="4318" y="1223"/>
                    <a:pt x="4135" y="1653"/>
                    <a:pt x="4135" y="1900"/>
                  </a:cubicBezTo>
                  <a:cubicBezTo>
                    <a:pt x="4223" y="2083"/>
                    <a:pt x="4340" y="2153"/>
                    <a:pt x="4460" y="2153"/>
                  </a:cubicBezTo>
                  <a:cubicBezTo>
                    <a:pt x="4728" y="2153"/>
                    <a:pt x="5009" y="1805"/>
                    <a:pt x="5009" y="1593"/>
                  </a:cubicBezTo>
                  <a:cubicBezTo>
                    <a:pt x="5009" y="1593"/>
                    <a:pt x="5600" y="1593"/>
                    <a:pt x="5600" y="1309"/>
                  </a:cubicBezTo>
                  <a:cubicBezTo>
                    <a:pt x="5600" y="1309"/>
                    <a:pt x="5907" y="1002"/>
                    <a:pt x="5600" y="719"/>
                  </a:cubicBezTo>
                  <a:cubicBezTo>
                    <a:pt x="5458" y="565"/>
                    <a:pt x="5535" y="565"/>
                    <a:pt x="5683" y="565"/>
                  </a:cubicBezTo>
                  <a:cubicBezTo>
                    <a:pt x="5830" y="565"/>
                    <a:pt x="6049" y="565"/>
                    <a:pt x="6191" y="412"/>
                  </a:cubicBezTo>
                  <a:cubicBezTo>
                    <a:pt x="6191" y="270"/>
                    <a:pt x="6120" y="270"/>
                    <a:pt x="5975" y="270"/>
                  </a:cubicBezTo>
                  <a:cubicBezTo>
                    <a:pt x="5830" y="270"/>
                    <a:pt x="5612" y="270"/>
                    <a:pt x="5316" y="128"/>
                  </a:cubicBezTo>
                  <a:cubicBezTo>
                    <a:pt x="5226" y="37"/>
                    <a:pt x="5162" y="0"/>
                    <a:pt x="5117"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4"/>
            <p:cNvSpPr/>
            <p:nvPr/>
          </p:nvSpPr>
          <p:spPr>
            <a:xfrm>
              <a:off x="1294250" y="1353475"/>
              <a:ext cx="29575" cy="14200"/>
            </a:xfrm>
            <a:custGeom>
              <a:rect b="b" l="l" r="r" t="t"/>
              <a:pathLst>
                <a:path extrusionOk="0" h="568" w="1183">
                  <a:moveTo>
                    <a:pt x="592" y="0"/>
                  </a:moveTo>
                  <a:cubicBezTo>
                    <a:pt x="296" y="0"/>
                    <a:pt x="1" y="77"/>
                    <a:pt x="1" y="230"/>
                  </a:cubicBezTo>
                  <a:cubicBezTo>
                    <a:pt x="166" y="395"/>
                    <a:pt x="434" y="568"/>
                    <a:pt x="690" y="568"/>
                  </a:cubicBezTo>
                  <a:cubicBezTo>
                    <a:pt x="875" y="568"/>
                    <a:pt x="1053" y="478"/>
                    <a:pt x="1182" y="230"/>
                  </a:cubicBezTo>
                  <a:cubicBezTo>
                    <a:pt x="1182" y="77"/>
                    <a:pt x="887" y="0"/>
                    <a:pt x="592"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4"/>
            <p:cNvSpPr/>
            <p:nvPr/>
          </p:nvSpPr>
          <p:spPr>
            <a:xfrm>
              <a:off x="918575" y="2160950"/>
              <a:ext cx="50825" cy="48000"/>
            </a:xfrm>
            <a:custGeom>
              <a:rect b="b" l="l" r="r" t="t"/>
              <a:pathLst>
                <a:path extrusionOk="0" h="1920" w="2033">
                  <a:moveTo>
                    <a:pt x="1087" y="1"/>
                  </a:moveTo>
                  <a:cubicBezTo>
                    <a:pt x="959" y="1"/>
                    <a:pt x="783" y="36"/>
                    <a:pt x="544" y="112"/>
                  </a:cubicBezTo>
                  <a:cubicBezTo>
                    <a:pt x="0" y="395"/>
                    <a:pt x="1219" y="1919"/>
                    <a:pt x="1877" y="1919"/>
                  </a:cubicBezTo>
                  <a:cubicBezTo>
                    <a:pt x="1934" y="1919"/>
                    <a:pt x="1986" y="1908"/>
                    <a:pt x="2033" y="1884"/>
                  </a:cubicBezTo>
                  <a:cubicBezTo>
                    <a:pt x="2033" y="1600"/>
                    <a:pt x="1442" y="1010"/>
                    <a:pt x="1442" y="702"/>
                  </a:cubicBezTo>
                  <a:cubicBezTo>
                    <a:pt x="1442" y="269"/>
                    <a:pt x="1442" y="1"/>
                    <a:pt x="1087"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4"/>
            <p:cNvSpPr/>
            <p:nvPr/>
          </p:nvSpPr>
          <p:spPr>
            <a:xfrm>
              <a:off x="1330875" y="1348625"/>
              <a:ext cx="71800" cy="32475"/>
            </a:xfrm>
            <a:custGeom>
              <a:rect b="b" l="l" r="r" t="t"/>
              <a:pathLst>
                <a:path extrusionOk="0" h="1299" w="2872">
                  <a:moveTo>
                    <a:pt x="2510" y="0"/>
                  </a:moveTo>
                  <a:cubicBezTo>
                    <a:pt x="2397" y="0"/>
                    <a:pt x="2251" y="35"/>
                    <a:pt x="2080" y="117"/>
                  </a:cubicBezTo>
                  <a:cubicBezTo>
                    <a:pt x="1182" y="117"/>
                    <a:pt x="1" y="117"/>
                    <a:pt x="1" y="708"/>
                  </a:cubicBezTo>
                  <a:cubicBezTo>
                    <a:pt x="1" y="1015"/>
                    <a:pt x="308" y="1299"/>
                    <a:pt x="1182" y="1299"/>
                  </a:cubicBezTo>
                  <a:cubicBezTo>
                    <a:pt x="1773" y="1299"/>
                    <a:pt x="2671" y="708"/>
                    <a:pt x="2080" y="708"/>
                  </a:cubicBezTo>
                  <a:cubicBezTo>
                    <a:pt x="1773" y="708"/>
                    <a:pt x="2080" y="424"/>
                    <a:pt x="2671" y="424"/>
                  </a:cubicBezTo>
                  <a:cubicBezTo>
                    <a:pt x="2872" y="206"/>
                    <a:pt x="2787" y="0"/>
                    <a:pt x="2510"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4"/>
            <p:cNvSpPr/>
            <p:nvPr/>
          </p:nvSpPr>
          <p:spPr>
            <a:xfrm>
              <a:off x="1072750" y="1489925"/>
              <a:ext cx="221525" cy="142225"/>
            </a:xfrm>
            <a:custGeom>
              <a:rect b="b" l="l" r="r" t="t"/>
              <a:pathLst>
                <a:path extrusionOk="0" h="5689" w="8861">
                  <a:moveTo>
                    <a:pt x="3486" y="0"/>
                  </a:moveTo>
                  <a:cubicBezTo>
                    <a:pt x="2864" y="0"/>
                    <a:pt x="1651" y="372"/>
                    <a:pt x="1182" y="372"/>
                  </a:cubicBezTo>
                  <a:cubicBezTo>
                    <a:pt x="875" y="372"/>
                    <a:pt x="1182" y="963"/>
                    <a:pt x="1773" y="1270"/>
                  </a:cubicBezTo>
                  <a:cubicBezTo>
                    <a:pt x="2056" y="1553"/>
                    <a:pt x="875" y="2144"/>
                    <a:pt x="1182" y="2451"/>
                  </a:cubicBezTo>
                  <a:cubicBezTo>
                    <a:pt x="1182" y="2735"/>
                    <a:pt x="875" y="3042"/>
                    <a:pt x="284" y="3633"/>
                  </a:cubicBezTo>
                  <a:cubicBezTo>
                    <a:pt x="1" y="4223"/>
                    <a:pt x="591" y="4223"/>
                    <a:pt x="1465" y="4223"/>
                  </a:cubicBezTo>
                  <a:cubicBezTo>
                    <a:pt x="2056" y="4507"/>
                    <a:pt x="2056" y="5688"/>
                    <a:pt x="2363" y="5688"/>
                  </a:cubicBezTo>
                  <a:cubicBezTo>
                    <a:pt x="2647" y="5688"/>
                    <a:pt x="2647" y="5098"/>
                    <a:pt x="2954" y="5098"/>
                  </a:cubicBezTo>
                  <a:lnTo>
                    <a:pt x="3828" y="5098"/>
                  </a:lnTo>
                  <a:cubicBezTo>
                    <a:pt x="4135" y="5098"/>
                    <a:pt x="4419" y="4814"/>
                    <a:pt x="4419" y="4507"/>
                  </a:cubicBezTo>
                  <a:cubicBezTo>
                    <a:pt x="4419" y="3916"/>
                    <a:pt x="4726" y="3633"/>
                    <a:pt x="5317" y="3633"/>
                  </a:cubicBezTo>
                  <a:cubicBezTo>
                    <a:pt x="5600" y="3633"/>
                    <a:pt x="5317" y="3042"/>
                    <a:pt x="5907" y="2735"/>
                  </a:cubicBezTo>
                  <a:cubicBezTo>
                    <a:pt x="6498" y="2735"/>
                    <a:pt x="8270" y="2144"/>
                    <a:pt x="8554" y="1861"/>
                  </a:cubicBezTo>
                  <a:cubicBezTo>
                    <a:pt x="8861" y="1553"/>
                    <a:pt x="7963" y="1270"/>
                    <a:pt x="7372" y="963"/>
                  </a:cubicBezTo>
                  <a:cubicBezTo>
                    <a:pt x="6956" y="763"/>
                    <a:pt x="6540" y="551"/>
                    <a:pt x="6231" y="551"/>
                  </a:cubicBezTo>
                  <a:cubicBezTo>
                    <a:pt x="6102" y="551"/>
                    <a:pt x="5991" y="589"/>
                    <a:pt x="5907" y="679"/>
                  </a:cubicBezTo>
                  <a:cubicBezTo>
                    <a:pt x="5787" y="737"/>
                    <a:pt x="5702" y="759"/>
                    <a:pt x="5642" y="759"/>
                  </a:cubicBezTo>
                  <a:cubicBezTo>
                    <a:pt x="5473" y="759"/>
                    <a:pt x="5497" y="588"/>
                    <a:pt x="5436" y="588"/>
                  </a:cubicBezTo>
                  <a:cubicBezTo>
                    <a:pt x="5413" y="588"/>
                    <a:pt x="5378" y="612"/>
                    <a:pt x="5317" y="679"/>
                  </a:cubicBezTo>
                  <a:cubicBezTo>
                    <a:pt x="5010" y="679"/>
                    <a:pt x="3828" y="372"/>
                    <a:pt x="3828" y="89"/>
                  </a:cubicBezTo>
                  <a:cubicBezTo>
                    <a:pt x="3770" y="25"/>
                    <a:pt x="3648" y="0"/>
                    <a:pt x="3486"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4"/>
            <p:cNvSpPr/>
            <p:nvPr/>
          </p:nvSpPr>
          <p:spPr>
            <a:xfrm>
              <a:off x="1206475" y="1431775"/>
              <a:ext cx="35825" cy="23175"/>
            </a:xfrm>
            <a:custGeom>
              <a:rect b="b" l="l" r="r" t="t"/>
              <a:pathLst>
                <a:path extrusionOk="0" h="927" w="1433">
                  <a:moveTo>
                    <a:pt x="1379" y="1"/>
                  </a:moveTo>
                  <a:cubicBezTo>
                    <a:pt x="1119" y="1"/>
                    <a:pt x="0" y="926"/>
                    <a:pt x="251" y="926"/>
                  </a:cubicBezTo>
                  <a:cubicBezTo>
                    <a:pt x="842" y="926"/>
                    <a:pt x="1433" y="335"/>
                    <a:pt x="1433" y="52"/>
                  </a:cubicBezTo>
                  <a:cubicBezTo>
                    <a:pt x="1433" y="17"/>
                    <a:pt x="1413" y="1"/>
                    <a:pt x="1379"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4"/>
            <p:cNvSpPr/>
            <p:nvPr/>
          </p:nvSpPr>
          <p:spPr>
            <a:xfrm>
              <a:off x="1316125" y="1319100"/>
              <a:ext cx="88625" cy="22800"/>
            </a:xfrm>
            <a:custGeom>
              <a:rect b="b" l="l" r="r" t="t"/>
              <a:pathLst>
                <a:path extrusionOk="0" h="912" w="3545">
                  <a:moveTo>
                    <a:pt x="2503" y="0"/>
                  </a:moveTo>
                  <a:cubicBezTo>
                    <a:pt x="2320" y="0"/>
                    <a:pt x="2162" y="35"/>
                    <a:pt x="2079" y="117"/>
                  </a:cubicBezTo>
                  <a:cubicBezTo>
                    <a:pt x="1489" y="424"/>
                    <a:pt x="0" y="424"/>
                    <a:pt x="591" y="708"/>
                  </a:cubicBezTo>
                  <a:cubicBezTo>
                    <a:pt x="591" y="810"/>
                    <a:pt x="656" y="844"/>
                    <a:pt x="755" y="844"/>
                  </a:cubicBezTo>
                  <a:cubicBezTo>
                    <a:pt x="953" y="844"/>
                    <a:pt x="1284" y="708"/>
                    <a:pt x="1489" y="708"/>
                  </a:cubicBezTo>
                  <a:cubicBezTo>
                    <a:pt x="1550" y="775"/>
                    <a:pt x="1613" y="799"/>
                    <a:pt x="1677" y="799"/>
                  </a:cubicBezTo>
                  <a:cubicBezTo>
                    <a:pt x="1845" y="799"/>
                    <a:pt x="2018" y="628"/>
                    <a:pt x="2186" y="628"/>
                  </a:cubicBezTo>
                  <a:cubicBezTo>
                    <a:pt x="2246" y="628"/>
                    <a:pt x="2305" y="650"/>
                    <a:pt x="2363" y="708"/>
                  </a:cubicBezTo>
                  <a:cubicBezTo>
                    <a:pt x="2491" y="836"/>
                    <a:pt x="2720" y="911"/>
                    <a:pt x="2941" y="911"/>
                  </a:cubicBezTo>
                  <a:cubicBezTo>
                    <a:pt x="3249" y="911"/>
                    <a:pt x="3544" y="767"/>
                    <a:pt x="3544" y="424"/>
                  </a:cubicBezTo>
                  <a:cubicBezTo>
                    <a:pt x="3544" y="206"/>
                    <a:pt x="2949" y="0"/>
                    <a:pt x="2503"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4"/>
            <p:cNvSpPr/>
            <p:nvPr/>
          </p:nvSpPr>
          <p:spPr>
            <a:xfrm>
              <a:off x="1626225" y="1313325"/>
              <a:ext cx="73850" cy="45925"/>
            </a:xfrm>
            <a:custGeom>
              <a:rect b="b" l="l" r="r" t="t"/>
              <a:pathLst>
                <a:path extrusionOk="0" h="1837" w="2954">
                  <a:moveTo>
                    <a:pt x="201" y="0"/>
                  </a:moveTo>
                  <a:cubicBezTo>
                    <a:pt x="115" y="0"/>
                    <a:pt x="45" y="20"/>
                    <a:pt x="0" y="64"/>
                  </a:cubicBezTo>
                  <a:cubicBezTo>
                    <a:pt x="0" y="348"/>
                    <a:pt x="591" y="1836"/>
                    <a:pt x="1182" y="1836"/>
                  </a:cubicBezTo>
                  <a:cubicBezTo>
                    <a:pt x="1772" y="1836"/>
                    <a:pt x="2080" y="1836"/>
                    <a:pt x="2670" y="1529"/>
                  </a:cubicBezTo>
                  <a:cubicBezTo>
                    <a:pt x="2954" y="1246"/>
                    <a:pt x="2363" y="1246"/>
                    <a:pt x="2670" y="939"/>
                  </a:cubicBezTo>
                  <a:cubicBezTo>
                    <a:pt x="2835" y="595"/>
                    <a:pt x="2505" y="452"/>
                    <a:pt x="2200" y="452"/>
                  </a:cubicBezTo>
                  <a:cubicBezTo>
                    <a:pt x="1980" y="452"/>
                    <a:pt x="1772" y="526"/>
                    <a:pt x="1772" y="655"/>
                  </a:cubicBezTo>
                  <a:cubicBezTo>
                    <a:pt x="1772" y="655"/>
                    <a:pt x="704" y="0"/>
                    <a:pt x="201"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4"/>
            <p:cNvSpPr/>
            <p:nvPr/>
          </p:nvSpPr>
          <p:spPr>
            <a:xfrm>
              <a:off x="1965875" y="1522175"/>
              <a:ext cx="96300" cy="41225"/>
            </a:xfrm>
            <a:custGeom>
              <a:rect b="b" l="l" r="r" t="t"/>
              <a:pathLst>
                <a:path extrusionOk="0" h="1649" w="3852">
                  <a:moveTo>
                    <a:pt x="556" y="1"/>
                  </a:moveTo>
                  <a:cubicBezTo>
                    <a:pt x="404" y="1"/>
                    <a:pt x="307" y="67"/>
                    <a:pt x="307" y="263"/>
                  </a:cubicBezTo>
                  <a:cubicBezTo>
                    <a:pt x="0" y="571"/>
                    <a:pt x="591" y="571"/>
                    <a:pt x="591" y="1161"/>
                  </a:cubicBezTo>
                  <a:cubicBezTo>
                    <a:pt x="769" y="1504"/>
                    <a:pt x="1044" y="1648"/>
                    <a:pt x="1298" y="1648"/>
                  </a:cubicBezTo>
                  <a:cubicBezTo>
                    <a:pt x="1481" y="1648"/>
                    <a:pt x="1653" y="1574"/>
                    <a:pt x="1772" y="1445"/>
                  </a:cubicBezTo>
                  <a:cubicBezTo>
                    <a:pt x="1901" y="1383"/>
                    <a:pt x="2073" y="1363"/>
                    <a:pt x="2262" y="1363"/>
                  </a:cubicBezTo>
                  <a:cubicBezTo>
                    <a:pt x="2622" y="1363"/>
                    <a:pt x="3047" y="1436"/>
                    <a:pt x="3367" y="1436"/>
                  </a:cubicBezTo>
                  <a:cubicBezTo>
                    <a:pt x="3650" y="1436"/>
                    <a:pt x="3851" y="1378"/>
                    <a:pt x="3851" y="1161"/>
                  </a:cubicBezTo>
                  <a:cubicBezTo>
                    <a:pt x="3851" y="896"/>
                    <a:pt x="2741" y="208"/>
                    <a:pt x="2058" y="208"/>
                  </a:cubicBezTo>
                  <a:cubicBezTo>
                    <a:pt x="1950" y="208"/>
                    <a:pt x="1853" y="225"/>
                    <a:pt x="1772" y="263"/>
                  </a:cubicBezTo>
                  <a:cubicBezTo>
                    <a:pt x="1378" y="263"/>
                    <a:pt x="859" y="1"/>
                    <a:pt x="556"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4"/>
            <p:cNvSpPr/>
            <p:nvPr/>
          </p:nvSpPr>
          <p:spPr>
            <a:xfrm>
              <a:off x="1652950" y="1192375"/>
              <a:ext cx="232025" cy="153975"/>
            </a:xfrm>
            <a:custGeom>
              <a:rect b="b" l="l" r="r" t="t"/>
              <a:pathLst>
                <a:path extrusionOk="0" h="6159" w="9281">
                  <a:moveTo>
                    <a:pt x="2482" y="1"/>
                  </a:moveTo>
                  <a:cubicBezTo>
                    <a:pt x="2016" y="1"/>
                    <a:pt x="1832" y="288"/>
                    <a:pt x="2192" y="460"/>
                  </a:cubicBezTo>
                  <a:cubicBezTo>
                    <a:pt x="2783" y="460"/>
                    <a:pt x="2783" y="768"/>
                    <a:pt x="2192" y="768"/>
                  </a:cubicBezTo>
                  <a:cubicBezTo>
                    <a:pt x="1885" y="768"/>
                    <a:pt x="1011" y="768"/>
                    <a:pt x="1601" y="1051"/>
                  </a:cubicBezTo>
                  <a:cubicBezTo>
                    <a:pt x="2476" y="1358"/>
                    <a:pt x="1601" y="1358"/>
                    <a:pt x="1011" y="1358"/>
                  </a:cubicBezTo>
                  <a:cubicBezTo>
                    <a:pt x="420" y="1358"/>
                    <a:pt x="420" y="2233"/>
                    <a:pt x="1294" y="2233"/>
                  </a:cubicBezTo>
                  <a:cubicBezTo>
                    <a:pt x="1885" y="2540"/>
                    <a:pt x="1294" y="2823"/>
                    <a:pt x="703" y="2823"/>
                  </a:cubicBezTo>
                  <a:cubicBezTo>
                    <a:pt x="532" y="2741"/>
                    <a:pt x="386" y="2706"/>
                    <a:pt x="280" y="2706"/>
                  </a:cubicBezTo>
                  <a:cubicBezTo>
                    <a:pt x="22" y="2706"/>
                    <a:pt x="1" y="2912"/>
                    <a:pt x="420" y="3130"/>
                  </a:cubicBezTo>
                  <a:cubicBezTo>
                    <a:pt x="1011" y="3414"/>
                    <a:pt x="703" y="3721"/>
                    <a:pt x="1294" y="4005"/>
                  </a:cubicBezTo>
                  <a:cubicBezTo>
                    <a:pt x="1423" y="4071"/>
                    <a:pt x="1594" y="4096"/>
                    <a:pt x="1786" y="4096"/>
                  </a:cubicBezTo>
                  <a:cubicBezTo>
                    <a:pt x="2296" y="4096"/>
                    <a:pt x="2952" y="3925"/>
                    <a:pt x="3350" y="3925"/>
                  </a:cubicBezTo>
                  <a:cubicBezTo>
                    <a:pt x="3490" y="3925"/>
                    <a:pt x="3599" y="3947"/>
                    <a:pt x="3657" y="4005"/>
                  </a:cubicBezTo>
                  <a:cubicBezTo>
                    <a:pt x="3657" y="4312"/>
                    <a:pt x="1885" y="4595"/>
                    <a:pt x="2192" y="4595"/>
                  </a:cubicBezTo>
                  <a:cubicBezTo>
                    <a:pt x="2476" y="4902"/>
                    <a:pt x="3373" y="5186"/>
                    <a:pt x="3373" y="5493"/>
                  </a:cubicBezTo>
                  <a:cubicBezTo>
                    <a:pt x="3123" y="5724"/>
                    <a:pt x="4457" y="6159"/>
                    <a:pt x="4960" y="6159"/>
                  </a:cubicBezTo>
                  <a:cubicBezTo>
                    <a:pt x="5074" y="6159"/>
                    <a:pt x="5145" y="6136"/>
                    <a:pt x="5145" y="6084"/>
                  </a:cubicBezTo>
                  <a:cubicBezTo>
                    <a:pt x="5287" y="5930"/>
                    <a:pt x="5435" y="5853"/>
                    <a:pt x="5621" y="5853"/>
                  </a:cubicBezTo>
                  <a:cubicBezTo>
                    <a:pt x="5807" y="5853"/>
                    <a:pt x="6031" y="5930"/>
                    <a:pt x="6327" y="6084"/>
                  </a:cubicBezTo>
                  <a:cubicBezTo>
                    <a:pt x="6854" y="6084"/>
                    <a:pt x="6911" y="5142"/>
                    <a:pt x="7119" y="5142"/>
                  </a:cubicBezTo>
                  <a:cubicBezTo>
                    <a:pt x="7144" y="5142"/>
                    <a:pt x="7171" y="5156"/>
                    <a:pt x="7201" y="5186"/>
                  </a:cubicBezTo>
                  <a:cubicBezTo>
                    <a:pt x="7246" y="5231"/>
                    <a:pt x="7284" y="5250"/>
                    <a:pt x="7318" y="5250"/>
                  </a:cubicBezTo>
                  <a:cubicBezTo>
                    <a:pt x="7514" y="5250"/>
                    <a:pt x="7550" y="4595"/>
                    <a:pt x="7792" y="4595"/>
                  </a:cubicBezTo>
                  <a:cubicBezTo>
                    <a:pt x="8382" y="4312"/>
                    <a:pt x="9280" y="4312"/>
                    <a:pt x="9280" y="4005"/>
                  </a:cubicBezTo>
                  <a:cubicBezTo>
                    <a:pt x="9280" y="3721"/>
                    <a:pt x="8973" y="3721"/>
                    <a:pt x="8382" y="3721"/>
                  </a:cubicBezTo>
                  <a:cubicBezTo>
                    <a:pt x="7792" y="3721"/>
                    <a:pt x="7508" y="3414"/>
                    <a:pt x="7792" y="3130"/>
                  </a:cubicBezTo>
                  <a:cubicBezTo>
                    <a:pt x="8099" y="2823"/>
                    <a:pt x="6918" y="2823"/>
                    <a:pt x="7508" y="2540"/>
                  </a:cubicBezTo>
                  <a:cubicBezTo>
                    <a:pt x="7709" y="2322"/>
                    <a:pt x="7173" y="2116"/>
                    <a:pt x="6954" y="2116"/>
                  </a:cubicBezTo>
                  <a:cubicBezTo>
                    <a:pt x="6865" y="2116"/>
                    <a:pt x="6828" y="2150"/>
                    <a:pt x="6918" y="2233"/>
                  </a:cubicBezTo>
                  <a:cubicBezTo>
                    <a:pt x="6918" y="2416"/>
                    <a:pt x="6831" y="2486"/>
                    <a:pt x="6711" y="2486"/>
                  </a:cubicBezTo>
                  <a:cubicBezTo>
                    <a:pt x="6446" y="2486"/>
                    <a:pt x="6020" y="2144"/>
                    <a:pt x="6020" y="1949"/>
                  </a:cubicBezTo>
                  <a:cubicBezTo>
                    <a:pt x="6020" y="1642"/>
                    <a:pt x="4555" y="1358"/>
                    <a:pt x="3657" y="460"/>
                  </a:cubicBezTo>
                  <a:cubicBezTo>
                    <a:pt x="3195" y="119"/>
                    <a:pt x="2781" y="1"/>
                    <a:pt x="2482"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4"/>
            <p:cNvSpPr/>
            <p:nvPr/>
          </p:nvSpPr>
          <p:spPr>
            <a:xfrm>
              <a:off x="1493325" y="1401425"/>
              <a:ext cx="155375" cy="77650"/>
            </a:xfrm>
            <a:custGeom>
              <a:rect b="b" l="l" r="r" t="t"/>
              <a:pathLst>
                <a:path extrusionOk="0" h="3106" w="6215">
                  <a:moveTo>
                    <a:pt x="3302" y="0"/>
                  </a:moveTo>
                  <a:cubicBezTo>
                    <a:pt x="3080" y="0"/>
                    <a:pt x="3372" y="480"/>
                    <a:pt x="3852" y="959"/>
                  </a:cubicBezTo>
                  <a:cubicBezTo>
                    <a:pt x="3970" y="1087"/>
                    <a:pt x="3936" y="1162"/>
                    <a:pt x="3812" y="1162"/>
                  </a:cubicBezTo>
                  <a:cubicBezTo>
                    <a:pt x="3640" y="1162"/>
                    <a:pt x="3297" y="1018"/>
                    <a:pt x="2954" y="675"/>
                  </a:cubicBezTo>
                  <a:cubicBezTo>
                    <a:pt x="2742" y="532"/>
                    <a:pt x="2598" y="475"/>
                    <a:pt x="2506" y="475"/>
                  </a:cubicBezTo>
                  <a:cubicBezTo>
                    <a:pt x="2218" y="475"/>
                    <a:pt x="2437" y="1033"/>
                    <a:pt x="2670" y="1266"/>
                  </a:cubicBezTo>
                  <a:cubicBezTo>
                    <a:pt x="2835" y="1431"/>
                    <a:pt x="2705" y="1603"/>
                    <a:pt x="2511" y="1603"/>
                  </a:cubicBezTo>
                  <a:cubicBezTo>
                    <a:pt x="2371" y="1603"/>
                    <a:pt x="2198" y="1513"/>
                    <a:pt x="2079" y="1266"/>
                  </a:cubicBezTo>
                  <a:cubicBezTo>
                    <a:pt x="1772" y="675"/>
                    <a:pt x="1489" y="84"/>
                    <a:pt x="898" y="84"/>
                  </a:cubicBezTo>
                  <a:cubicBezTo>
                    <a:pt x="0" y="84"/>
                    <a:pt x="307" y="675"/>
                    <a:pt x="591" y="959"/>
                  </a:cubicBezTo>
                  <a:cubicBezTo>
                    <a:pt x="898" y="1549"/>
                    <a:pt x="1489" y="1549"/>
                    <a:pt x="2079" y="1857"/>
                  </a:cubicBezTo>
                  <a:cubicBezTo>
                    <a:pt x="2174" y="1951"/>
                    <a:pt x="2368" y="1983"/>
                    <a:pt x="2597" y="1983"/>
                  </a:cubicBezTo>
                  <a:cubicBezTo>
                    <a:pt x="3053" y="1983"/>
                    <a:pt x="3647" y="1857"/>
                    <a:pt x="3852" y="1857"/>
                  </a:cubicBezTo>
                  <a:cubicBezTo>
                    <a:pt x="4135" y="1857"/>
                    <a:pt x="3261" y="2447"/>
                    <a:pt x="3544" y="2731"/>
                  </a:cubicBezTo>
                  <a:cubicBezTo>
                    <a:pt x="3701" y="3032"/>
                    <a:pt x="4005" y="3106"/>
                    <a:pt x="4344" y="3106"/>
                  </a:cubicBezTo>
                  <a:cubicBezTo>
                    <a:pt x="4670" y="3106"/>
                    <a:pt x="5027" y="3038"/>
                    <a:pt x="5316" y="3038"/>
                  </a:cubicBezTo>
                  <a:cubicBezTo>
                    <a:pt x="5907" y="3038"/>
                    <a:pt x="5624" y="2447"/>
                    <a:pt x="5907" y="2447"/>
                  </a:cubicBezTo>
                  <a:cubicBezTo>
                    <a:pt x="6214" y="2140"/>
                    <a:pt x="5624" y="2140"/>
                    <a:pt x="5907" y="1549"/>
                  </a:cubicBezTo>
                  <a:cubicBezTo>
                    <a:pt x="6173" y="1038"/>
                    <a:pt x="5322" y="313"/>
                    <a:pt x="5090" y="313"/>
                  </a:cubicBezTo>
                  <a:cubicBezTo>
                    <a:pt x="5054" y="313"/>
                    <a:pt x="5033" y="330"/>
                    <a:pt x="5033" y="368"/>
                  </a:cubicBezTo>
                  <a:cubicBezTo>
                    <a:pt x="5033" y="459"/>
                    <a:pt x="4955" y="496"/>
                    <a:pt x="4829" y="496"/>
                  </a:cubicBezTo>
                  <a:cubicBezTo>
                    <a:pt x="4529" y="496"/>
                    <a:pt x="3961" y="284"/>
                    <a:pt x="3544" y="84"/>
                  </a:cubicBezTo>
                  <a:cubicBezTo>
                    <a:pt x="3433" y="26"/>
                    <a:pt x="3353" y="0"/>
                    <a:pt x="3302"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4"/>
            <p:cNvSpPr/>
            <p:nvPr/>
          </p:nvSpPr>
          <p:spPr>
            <a:xfrm>
              <a:off x="1587375" y="1260025"/>
              <a:ext cx="36825" cy="16925"/>
            </a:xfrm>
            <a:custGeom>
              <a:rect b="b" l="l" r="r" t="t"/>
              <a:pathLst>
                <a:path extrusionOk="0" h="677" w="1473">
                  <a:moveTo>
                    <a:pt x="247" y="0"/>
                  </a:moveTo>
                  <a:cubicBezTo>
                    <a:pt x="86" y="0"/>
                    <a:pt x="0" y="35"/>
                    <a:pt x="90" y="117"/>
                  </a:cubicBezTo>
                  <a:cubicBezTo>
                    <a:pt x="285" y="329"/>
                    <a:pt x="628" y="677"/>
                    <a:pt x="922" y="677"/>
                  </a:cubicBezTo>
                  <a:cubicBezTo>
                    <a:pt x="1054" y="677"/>
                    <a:pt x="1176" y="607"/>
                    <a:pt x="1271" y="424"/>
                  </a:cubicBezTo>
                  <a:cubicBezTo>
                    <a:pt x="1472" y="206"/>
                    <a:pt x="638" y="0"/>
                    <a:pt x="247"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4"/>
            <p:cNvSpPr/>
            <p:nvPr/>
          </p:nvSpPr>
          <p:spPr>
            <a:xfrm>
              <a:off x="1473050" y="1287850"/>
              <a:ext cx="146100" cy="68800"/>
            </a:xfrm>
            <a:custGeom>
              <a:rect b="b" l="l" r="r" t="t"/>
              <a:pathLst>
                <a:path extrusionOk="0" h="2752" w="5844">
                  <a:moveTo>
                    <a:pt x="1513" y="1"/>
                  </a:moveTo>
                  <a:cubicBezTo>
                    <a:pt x="1061" y="1"/>
                    <a:pt x="644" y="70"/>
                    <a:pt x="528" y="186"/>
                  </a:cubicBezTo>
                  <a:cubicBezTo>
                    <a:pt x="0" y="186"/>
                    <a:pt x="415" y="1127"/>
                    <a:pt x="930" y="1127"/>
                  </a:cubicBezTo>
                  <a:cubicBezTo>
                    <a:pt x="992" y="1127"/>
                    <a:pt x="1055" y="1114"/>
                    <a:pt x="1118" y="1083"/>
                  </a:cubicBezTo>
                  <a:cubicBezTo>
                    <a:pt x="1202" y="993"/>
                    <a:pt x="1339" y="956"/>
                    <a:pt x="1483" y="956"/>
                  </a:cubicBezTo>
                  <a:cubicBezTo>
                    <a:pt x="1827" y="956"/>
                    <a:pt x="2209" y="1167"/>
                    <a:pt x="1993" y="1367"/>
                  </a:cubicBezTo>
                  <a:cubicBezTo>
                    <a:pt x="1993" y="1520"/>
                    <a:pt x="1697" y="1520"/>
                    <a:pt x="1402" y="1520"/>
                  </a:cubicBezTo>
                  <a:cubicBezTo>
                    <a:pt x="1107" y="1520"/>
                    <a:pt x="811" y="1520"/>
                    <a:pt x="811" y="1674"/>
                  </a:cubicBezTo>
                  <a:cubicBezTo>
                    <a:pt x="811" y="1674"/>
                    <a:pt x="811" y="2046"/>
                    <a:pt x="1260" y="2046"/>
                  </a:cubicBezTo>
                  <a:cubicBezTo>
                    <a:pt x="1377" y="2046"/>
                    <a:pt x="1524" y="2021"/>
                    <a:pt x="1709" y="1958"/>
                  </a:cubicBezTo>
                  <a:cubicBezTo>
                    <a:pt x="1963" y="1875"/>
                    <a:pt x="2219" y="1841"/>
                    <a:pt x="2461" y="1841"/>
                  </a:cubicBezTo>
                  <a:cubicBezTo>
                    <a:pt x="3053" y="1841"/>
                    <a:pt x="3564" y="2047"/>
                    <a:pt x="3765" y="2265"/>
                  </a:cubicBezTo>
                  <a:cubicBezTo>
                    <a:pt x="4108" y="2608"/>
                    <a:pt x="4451" y="2752"/>
                    <a:pt x="4739" y="2752"/>
                  </a:cubicBezTo>
                  <a:cubicBezTo>
                    <a:pt x="4946" y="2752"/>
                    <a:pt x="5125" y="2677"/>
                    <a:pt x="5253" y="2548"/>
                  </a:cubicBezTo>
                  <a:cubicBezTo>
                    <a:pt x="5844" y="1958"/>
                    <a:pt x="4946" y="1958"/>
                    <a:pt x="4946" y="1674"/>
                  </a:cubicBezTo>
                  <a:cubicBezTo>
                    <a:pt x="5253" y="1367"/>
                    <a:pt x="4663" y="1083"/>
                    <a:pt x="4072" y="1083"/>
                  </a:cubicBezTo>
                  <a:cubicBezTo>
                    <a:pt x="3765" y="1083"/>
                    <a:pt x="3481" y="493"/>
                    <a:pt x="3174" y="493"/>
                  </a:cubicBezTo>
                  <a:cubicBezTo>
                    <a:pt x="3032" y="634"/>
                    <a:pt x="2961" y="705"/>
                    <a:pt x="2926" y="705"/>
                  </a:cubicBezTo>
                  <a:cubicBezTo>
                    <a:pt x="2890" y="705"/>
                    <a:pt x="2890" y="634"/>
                    <a:pt x="2890" y="493"/>
                  </a:cubicBezTo>
                  <a:cubicBezTo>
                    <a:pt x="2890" y="144"/>
                    <a:pt x="2165" y="1"/>
                    <a:pt x="1513"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4"/>
            <p:cNvSpPr/>
            <p:nvPr/>
          </p:nvSpPr>
          <p:spPr>
            <a:xfrm>
              <a:off x="1471475" y="1357950"/>
              <a:ext cx="35825" cy="32200"/>
            </a:xfrm>
            <a:custGeom>
              <a:rect b="b" l="l" r="r" t="t"/>
              <a:pathLst>
                <a:path extrusionOk="0" h="1288" w="1433">
                  <a:moveTo>
                    <a:pt x="128" y="1"/>
                  </a:moveTo>
                  <a:cubicBezTo>
                    <a:pt x="76" y="1"/>
                    <a:pt x="32" y="17"/>
                    <a:pt x="0" y="51"/>
                  </a:cubicBezTo>
                  <a:cubicBezTo>
                    <a:pt x="0" y="563"/>
                    <a:pt x="656" y="1288"/>
                    <a:pt x="1031" y="1288"/>
                  </a:cubicBezTo>
                  <a:cubicBezTo>
                    <a:pt x="1089" y="1288"/>
                    <a:pt x="1140" y="1271"/>
                    <a:pt x="1181" y="1233"/>
                  </a:cubicBezTo>
                  <a:cubicBezTo>
                    <a:pt x="1433" y="960"/>
                    <a:pt x="533" y="1"/>
                    <a:pt x="128"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4"/>
            <p:cNvSpPr/>
            <p:nvPr/>
          </p:nvSpPr>
          <p:spPr>
            <a:xfrm>
              <a:off x="2394125" y="2227275"/>
              <a:ext cx="140600" cy="122300"/>
            </a:xfrm>
            <a:custGeom>
              <a:rect b="b" l="l" r="r" t="t"/>
              <a:pathLst>
                <a:path extrusionOk="0" h="4892" w="5624">
                  <a:moveTo>
                    <a:pt x="3205" y="1"/>
                  </a:moveTo>
                  <a:cubicBezTo>
                    <a:pt x="3133" y="1"/>
                    <a:pt x="3044" y="38"/>
                    <a:pt x="2954" y="129"/>
                  </a:cubicBezTo>
                  <a:cubicBezTo>
                    <a:pt x="2363" y="129"/>
                    <a:pt x="1489" y="1594"/>
                    <a:pt x="1489" y="1901"/>
                  </a:cubicBezTo>
                  <a:cubicBezTo>
                    <a:pt x="1489" y="2132"/>
                    <a:pt x="1489" y="2566"/>
                    <a:pt x="1323" y="2566"/>
                  </a:cubicBezTo>
                  <a:cubicBezTo>
                    <a:pt x="1285" y="2566"/>
                    <a:pt x="1238" y="2544"/>
                    <a:pt x="1181" y="2491"/>
                  </a:cubicBezTo>
                  <a:cubicBezTo>
                    <a:pt x="898" y="2491"/>
                    <a:pt x="591" y="2775"/>
                    <a:pt x="591" y="3082"/>
                  </a:cubicBezTo>
                  <a:cubicBezTo>
                    <a:pt x="898" y="3366"/>
                    <a:pt x="0" y="3956"/>
                    <a:pt x="591" y="3956"/>
                  </a:cubicBezTo>
                  <a:cubicBezTo>
                    <a:pt x="693" y="4059"/>
                    <a:pt x="793" y="4093"/>
                    <a:pt x="902" y="4093"/>
                  </a:cubicBezTo>
                  <a:cubicBezTo>
                    <a:pt x="1121" y="4093"/>
                    <a:pt x="1378" y="3956"/>
                    <a:pt x="1772" y="3956"/>
                  </a:cubicBezTo>
                  <a:lnTo>
                    <a:pt x="2954" y="3956"/>
                  </a:lnTo>
                  <a:cubicBezTo>
                    <a:pt x="3056" y="3862"/>
                    <a:pt x="3124" y="3830"/>
                    <a:pt x="3180" y="3830"/>
                  </a:cubicBezTo>
                  <a:cubicBezTo>
                    <a:pt x="3292" y="3830"/>
                    <a:pt x="3355" y="3956"/>
                    <a:pt x="3544" y="3956"/>
                  </a:cubicBezTo>
                  <a:cubicBezTo>
                    <a:pt x="3851" y="3956"/>
                    <a:pt x="3261" y="4263"/>
                    <a:pt x="3261" y="4547"/>
                  </a:cubicBezTo>
                  <a:cubicBezTo>
                    <a:pt x="3261" y="4638"/>
                    <a:pt x="3312" y="4675"/>
                    <a:pt x="3392" y="4675"/>
                  </a:cubicBezTo>
                  <a:cubicBezTo>
                    <a:pt x="3583" y="4675"/>
                    <a:pt x="3935" y="4463"/>
                    <a:pt x="4135" y="4263"/>
                  </a:cubicBezTo>
                  <a:cubicBezTo>
                    <a:pt x="4442" y="4263"/>
                    <a:pt x="4726" y="4263"/>
                    <a:pt x="4442" y="4547"/>
                  </a:cubicBezTo>
                  <a:cubicBezTo>
                    <a:pt x="4442" y="4723"/>
                    <a:pt x="4730" y="4892"/>
                    <a:pt x="5033" y="4892"/>
                  </a:cubicBezTo>
                  <a:cubicBezTo>
                    <a:pt x="5259" y="4892"/>
                    <a:pt x="5492" y="4799"/>
                    <a:pt x="5623" y="4547"/>
                  </a:cubicBezTo>
                  <a:cubicBezTo>
                    <a:pt x="5623" y="4316"/>
                    <a:pt x="5420" y="3881"/>
                    <a:pt x="5344" y="3881"/>
                  </a:cubicBezTo>
                  <a:cubicBezTo>
                    <a:pt x="5327" y="3881"/>
                    <a:pt x="5316" y="3904"/>
                    <a:pt x="5316" y="3956"/>
                  </a:cubicBezTo>
                  <a:cubicBezTo>
                    <a:pt x="5258" y="4020"/>
                    <a:pt x="5198" y="4045"/>
                    <a:pt x="5143" y="4045"/>
                  </a:cubicBezTo>
                  <a:cubicBezTo>
                    <a:pt x="4932" y="4045"/>
                    <a:pt x="4789" y="3673"/>
                    <a:pt x="5033" y="3673"/>
                  </a:cubicBezTo>
                  <a:cubicBezTo>
                    <a:pt x="5234" y="3455"/>
                    <a:pt x="5150" y="3249"/>
                    <a:pt x="4974" y="3249"/>
                  </a:cubicBezTo>
                  <a:cubicBezTo>
                    <a:pt x="4902" y="3249"/>
                    <a:pt x="4815" y="3283"/>
                    <a:pt x="4726" y="3366"/>
                  </a:cubicBezTo>
                  <a:cubicBezTo>
                    <a:pt x="4442" y="3366"/>
                    <a:pt x="4726" y="2775"/>
                    <a:pt x="4726" y="2491"/>
                  </a:cubicBezTo>
                  <a:cubicBezTo>
                    <a:pt x="4930" y="2491"/>
                    <a:pt x="4600" y="2355"/>
                    <a:pt x="4356" y="2355"/>
                  </a:cubicBezTo>
                  <a:cubicBezTo>
                    <a:pt x="4235" y="2355"/>
                    <a:pt x="4135" y="2389"/>
                    <a:pt x="4135" y="2491"/>
                  </a:cubicBezTo>
                  <a:cubicBezTo>
                    <a:pt x="4135" y="2574"/>
                    <a:pt x="4085" y="2608"/>
                    <a:pt x="4014" y="2608"/>
                  </a:cubicBezTo>
                  <a:cubicBezTo>
                    <a:pt x="3842" y="2608"/>
                    <a:pt x="3544" y="2402"/>
                    <a:pt x="3544" y="2184"/>
                  </a:cubicBezTo>
                  <a:cubicBezTo>
                    <a:pt x="3544" y="1901"/>
                    <a:pt x="2954" y="1901"/>
                    <a:pt x="3261" y="1901"/>
                  </a:cubicBezTo>
                  <a:cubicBezTo>
                    <a:pt x="3261" y="1747"/>
                    <a:pt x="3113" y="1670"/>
                    <a:pt x="2965" y="1670"/>
                  </a:cubicBezTo>
                  <a:cubicBezTo>
                    <a:pt x="2818" y="1670"/>
                    <a:pt x="2670" y="1747"/>
                    <a:pt x="2670" y="1901"/>
                  </a:cubicBezTo>
                  <a:cubicBezTo>
                    <a:pt x="2613" y="1953"/>
                    <a:pt x="2567" y="1976"/>
                    <a:pt x="2531" y="1976"/>
                  </a:cubicBezTo>
                  <a:cubicBezTo>
                    <a:pt x="2373" y="1976"/>
                    <a:pt x="2420" y="1541"/>
                    <a:pt x="2670" y="1310"/>
                  </a:cubicBezTo>
                  <a:cubicBezTo>
                    <a:pt x="2954" y="1003"/>
                    <a:pt x="2954" y="412"/>
                    <a:pt x="3261" y="412"/>
                  </a:cubicBezTo>
                  <a:cubicBezTo>
                    <a:pt x="3460" y="212"/>
                    <a:pt x="3379" y="1"/>
                    <a:pt x="3205"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4"/>
            <p:cNvSpPr/>
            <p:nvPr/>
          </p:nvSpPr>
          <p:spPr>
            <a:xfrm>
              <a:off x="2298425" y="2272625"/>
              <a:ext cx="59100" cy="21875"/>
            </a:xfrm>
            <a:custGeom>
              <a:rect b="b" l="l" r="r" t="t"/>
              <a:pathLst>
                <a:path extrusionOk="0" h="875" w="2364">
                  <a:moveTo>
                    <a:pt x="238" y="1"/>
                  </a:moveTo>
                  <a:cubicBezTo>
                    <a:pt x="92" y="1"/>
                    <a:pt x="0" y="26"/>
                    <a:pt x="0" y="87"/>
                  </a:cubicBezTo>
                  <a:cubicBezTo>
                    <a:pt x="216" y="303"/>
                    <a:pt x="1295" y="875"/>
                    <a:pt x="1933" y="875"/>
                  </a:cubicBezTo>
                  <a:cubicBezTo>
                    <a:pt x="2133" y="875"/>
                    <a:pt x="2290" y="818"/>
                    <a:pt x="2363" y="677"/>
                  </a:cubicBezTo>
                  <a:cubicBezTo>
                    <a:pt x="2363" y="431"/>
                    <a:pt x="838" y="1"/>
                    <a:pt x="238"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4"/>
            <p:cNvSpPr/>
            <p:nvPr/>
          </p:nvSpPr>
          <p:spPr>
            <a:xfrm>
              <a:off x="291475" y="2139725"/>
              <a:ext cx="42950" cy="16950"/>
            </a:xfrm>
            <a:custGeom>
              <a:rect b="b" l="l" r="r" t="t"/>
              <a:pathLst>
                <a:path extrusionOk="0" h="678" w="1718">
                  <a:moveTo>
                    <a:pt x="1040" y="1"/>
                  </a:moveTo>
                  <a:cubicBezTo>
                    <a:pt x="521" y="1"/>
                    <a:pt x="1" y="430"/>
                    <a:pt x="229" y="677"/>
                  </a:cubicBezTo>
                  <a:cubicBezTo>
                    <a:pt x="536" y="677"/>
                    <a:pt x="536" y="370"/>
                    <a:pt x="819" y="370"/>
                  </a:cubicBezTo>
                  <a:cubicBezTo>
                    <a:pt x="1127" y="370"/>
                    <a:pt x="1717" y="87"/>
                    <a:pt x="1410" y="87"/>
                  </a:cubicBezTo>
                  <a:cubicBezTo>
                    <a:pt x="1294" y="26"/>
                    <a:pt x="1167" y="1"/>
                    <a:pt x="1040"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4"/>
            <p:cNvSpPr/>
            <p:nvPr/>
          </p:nvSpPr>
          <p:spPr>
            <a:xfrm>
              <a:off x="247850" y="1983600"/>
              <a:ext cx="42275" cy="17725"/>
            </a:xfrm>
            <a:custGeom>
              <a:rect b="b" l="l" r="r" t="t"/>
              <a:pathLst>
                <a:path extrusionOk="0" h="709" w="1691">
                  <a:moveTo>
                    <a:pt x="621" y="1"/>
                  </a:moveTo>
                  <a:cubicBezTo>
                    <a:pt x="382" y="1"/>
                    <a:pt x="0" y="207"/>
                    <a:pt x="202" y="425"/>
                  </a:cubicBezTo>
                  <a:cubicBezTo>
                    <a:pt x="202" y="708"/>
                    <a:pt x="792" y="708"/>
                    <a:pt x="1100" y="708"/>
                  </a:cubicBezTo>
                  <a:cubicBezTo>
                    <a:pt x="1383" y="708"/>
                    <a:pt x="1690" y="425"/>
                    <a:pt x="1383" y="118"/>
                  </a:cubicBezTo>
                  <a:cubicBezTo>
                    <a:pt x="1325" y="60"/>
                    <a:pt x="1266" y="38"/>
                    <a:pt x="1209" y="38"/>
                  </a:cubicBezTo>
                  <a:cubicBezTo>
                    <a:pt x="1048" y="38"/>
                    <a:pt x="901" y="209"/>
                    <a:pt x="833" y="209"/>
                  </a:cubicBezTo>
                  <a:cubicBezTo>
                    <a:pt x="807" y="209"/>
                    <a:pt x="792" y="185"/>
                    <a:pt x="792" y="118"/>
                  </a:cubicBezTo>
                  <a:cubicBezTo>
                    <a:pt x="792" y="35"/>
                    <a:pt x="719" y="1"/>
                    <a:pt x="621"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4"/>
            <p:cNvSpPr/>
            <p:nvPr/>
          </p:nvSpPr>
          <p:spPr>
            <a:xfrm>
              <a:off x="498150" y="2033425"/>
              <a:ext cx="57775" cy="51275"/>
            </a:xfrm>
            <a:custGeom>
              <a:rect b="b" l="l" r="r" t="t"/>
              <a:pathLst>
                <a:path extrusionOk="0" h="2051" w="2311">
                  <a:moveTo>
                    <a:pt x="1873" y="0"/>
                  </a:moveTo>
                  <a:cubicBezTo>
                    <a:pt x="1762" y="0"/>
                    <a:pt x="1591" y="144"/>
                    <a:pt x="1413" y="487"/>
                  </a:cubicBezTo>
                  <a:cubicBezTo>
                    <a:pt x="1129" y="794"/>
                    <a:pt x="822" y="1078"/>
                    <a:pt x="538" y="1078"/>
                  </a:cubicBezTo>
                  <a:cubicBezTo>
                    <a:pt x="538" y="1232"/>
                    <a:pt x="462" y="1232"/>
                    <a:pt x="385" y="1232"/>
                  </a:cubicBezTo>
                  <a:cubicBezTo>
                    <a:pt x="308" y="1232"/>
                    <a:pt x="231" y="1232"/>
                    <a:pt x="231" y="1385"/>
                  </a:cubicBezTo>
                  <a:cubicBezTo>
                    <a:pt x="0" y="1616"/>
                    <a:pt x="146" y="2051"/>
                    <a:pt x="374" y="2051"/>
                  </a:cubicBezTo>
                  <a:cubicBezTo>
                    <a:pt x="425" y="2051"/>
                    <a:pt x="482" y="2028"/>
                    <a:pt x="538" y="1976"/>
                  </a:cubicBezTo>
                  <a:lnTo>
                    <a:pt x="822" y="1976"/>
                  </a:lnTo>
                  <a:cubicBezTo>
                    <a:pt x="1129" y="1976"/>
                    <a:pt x="1720" y="1669"/>
                    <a:pt x="2003" y="1385"/>
                  </a:cubicBezTo>
                  <a:cubicBezTo>
                    <a:pt x="2003" y="1078"/>
                    <a:pt x="1720" y="1078"/>
                    <a:pt x="1720" y="794"/>
                  </a:cubicBezTo>
                  <a:cubicBezTo>
                    <a:pt x="1720" y="794"/>
                    <a:pt x="2003" y="794"/>
                    <a:pt x="2003" y="487"/>
                  </a:cubicBezTo>
                  <a:cubicBezTo>
                    <a:pt x="2311" y="487"/>
                    <a:pt x="2003" y="487"/>
                    <a:pt x="2003" y="204"/>
                  </a:cubicBezTo>
                  <a:cubicBezTo>
                    <a:pt x="2003" y="75"/>
                    <a:pt x="1954" y="0"/>
                    <a:pt x="1873"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4"/>
            <p:cNvSpPr/>
            <p:nvPr/>
          </p:nvSpPr>
          <p:spPr>
            <a:xfrm>
              <a:off x="426550" y="2926300"/>
              <a:ext cx="18325" cy="11100"/>
            </a:xfrm>
            <a:custGeom>
              <a:rect b="b" l="l" r="r" t="t"/>
              <a:pathLst>
                <a:path extrusionOk="0" h="444" w="733">
                  <a:moveTo>
                    <a:pt x="331" y="1"/>
                  </a:moveTo>
                  <a:cubicBezTo>
                    <a:pt x="148" y="1"/>
                    <a:pt x="0" y="71"/>
                    <a:pt x="142" y="213"/>
                  </a:cubicBezTo>
                  <a:cubicBezTo>
                    <a:pt x="295" y="367"/>
                    <a:pt x="372" y="444"/>
                    <a:pt x="446" y="444"/>
                  </a:cubicBezTo>
                  <a:cubicBezTo>
                    <a:pt x="520" y="444"/>
                    <a:pt x="591" y="367"/>
                    <a:pt x="733" y="213"/>
                  </a:cubicBezTo>
                  <a:cubicBezTo>
                    <a:pt x="733" y="71"/>
                    <a:pt x="514" y="1"/>
                    <a:pt x="331"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4"/>
            <p:cNvSpPr/>
            <p:nvPr/>
          </p:nvSpPr>
          <p:spPr>
            <a:xfrm>
              <a:off x="474500" y="2954075"/>
              <a:ext cx="29450" cy="23150"/>
            </a:xfrm>
            <a:custGeom>
              <a:rect b="b" l="l" r="r" t="t"/>
              <a:pathLst>
                <a:path extrusionOk="0" h="926" w="1178">
                  <a:moveTo>
                    <a:pt x="303" y="0"/>
                  </a:moveTo>
                  <a:cubicBezTo>
                    <a:pt x="31" y="0"/>
                    <a:pt x="0" y="925"/>
                    <a:pt x="209" y="925"/>
                  </a:cubicBezTo>
                  <a:cubicBezTo>
                    <a:pt x="237" y="925"/>
                    <a:pt x="268" y="910"/>
                    <a:pt x="303" y="874"/>
                  </a:cubicBezTo>
                  <a:cubicBezTo>
                    <a:pt x="587" y="874"/>
                    <a:pt x="894" y="874"/>
                    <a:pt x="894" y="591"/>
                  </a:cubicBezTo>
                  <a:cubicBezTo>
                    <a:pt x="1177" y="591"/>
                    <a:pt x="894" y="0"/>
                    <a:pt x="303"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4"/>
            <p:cNvSpPr/>
            <p:nvPr/>
          </p:nvSpPr>
          <p:spPr>
            <a:xfrm>
              <a:off x="461200" y="2939300"/>
              <a:ext cx="13200" cy="9325"/>
            </a:xfrm>
            <a:custGeom>
              <a:rect b="b" l="l" r="r" t="t"/>
              <a:pathLst>
                <a:path extrusionOk="0" h="373" w="528">
                  <a:moveTo>
                    <a:pt x="244" y="0"/>
                  </a:moveTo>
                  <a:cubicBezTo>
                    <a:pt x="1" y="0"/>
                    <a:pt x="144" y="372"/>
                    <a:pt x="213" y="372"/>
                  </a:cubicBezTo>
                  <a:cubicBezTo>
                    <a:pt x="231" y="372"/>
                    <a:pt x="244" y="347"/>
                    <a:pt x="244" y="284"/>
                  </a:cubicBezTo>
                  <a:cubicBezTo>
                    <a:pt x="528" y="284"/>
                    <a:pt x="528" y="0"/>
                    <a:pt x="244"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4"/>
            <p:cNvSpPr/>
            <p:nvPr/>
          </p:nvSpPr>
          <p:spPr>
            <a:xfrm>
              <a:off x="249300" y="2162625"/>
              <a:ext cx="18375" cy="17175"/>
            </a:xfrm>
            <a:custGeom>
              <a:rect b="b" l="l" r="r" t="t"/>
              <a:pathLst>
                <a:path extrusionOk="0" h="687" w="735">
                  <a:moveTo>
                    <a:pt x="432" y="0"/>
                  </a:moveTo>
                  <a:cubicBezTo>
                    <a:pt x="346" y="0"/>
                    <a:pt x="1" y="687"/>
                    <a:pt x="78" y="687"/>
                  </a:cubicBezTo>
                  <a:cubicBezTo>
                    <a:pt x="89" y="687"/>
                    <a:pt x="111" y="671"/>
                    <a:pt x="144" y="635"/>
                  </a:cubicBezTo>
                  <a:cubicBezTo>
                    <a:pt x="451" y="635"/>
                    <a:pt x="734" y="352"/>
                    <a:pt x="451" y="45"/>
                  </a:cubicBezTo>
                  <a:cubicBezTo>
                    <a:pt x="451" y="14"/>
                    <a:pt x="444" y="0"/>
                    <a:pt x="432"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4"/>
            <p:cNvSpPr/>
            <p:nvPr/>
          </p:nvSpPr>
          <p:spPr>
            <a:xfrm>
              <a:off x="397000" y="2911525"/>
              <a:ext cx="14800" cy="11100"/>
            </a:xfrm>
            <a:custGeom>
              <a:rect b="b" l="l" r="r" t="t"/>
              <a:pathLst>
                <a:path extrusionOk="0" h="444" w="592">
                  <a:moveTo>
                    <a:pt x="296" y="1"/>
                  </a:moveTo>
                  <a:cubicBezTo>
                    <a:pt x="148" y="1"/>
                    <a:pt x="1" y="72"/>
                    <a:pt x="143" y="214"/>
                  </a:cubicBezTo>
                  <a:cubicBezTo>
                    <a:pt x="296" y="367"/>
                    <a:pt x="373" y="444"/>
                    <a:pt x="411" y="444"/>
                  </a:cubicBezTo>
                  <a:cubicBezTo>
                    <a:pt x="450" y="444"/>
                    <a:pt x="450" y="367"/>
                    <a:pt x="450" y="214"/>
                  </a:cubicBezTo>
                  <a:cubicBezTo>
                    <a:pt x="591" y="72"/>
                    <a:pt x="444" y="1"/>
                    <a:pt x="296"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4"/>
            <p:cNvSpPr/>
            <p:nvPr/>
          </p:nvSpPr>
          <p:spPr>
            <a:xfrm>
              <a:off x="3634550" y="2519250"/>
              <a:ext cx="22475" cy="11900"/>
            </a:xfrm>
            <a:custGeom>
              <a:rect b="b" l="l" r="r" t="t"/>
              <a:pathLst>
                <a:path extrusionOk="0" h="476" w="899">
                  <a:moveTo>
                    <a:pt x="529" y="1"/>
                  </a:moveTo>
                  <a:cubicBezTo>
                    <a:pt x="263" y="1"/>
                    <a:pt x="1" y="263"/>
                    <a:pt x="1" y="263"/>
                  </a:cubicBezTo>
                  <a:cubicBezTo>
                    <a:pt x="154" y="405"/>
                    <a:pt x="379" y="476"/>
                    <a:pt x="565" y="476"/>
                  </a:cubicBezTo>
                  <a:cubicBezTo>
                    <a:pt x="751" y="476"/>
                    <a:pt x="899" y="405"/>
                    <a:pt x="899" y="263"/>
                  </a:cubicBezTo>
                  <a:cubicBezTo>
                    <a:pt x="796" y="66"/>
                    <a:pt x="662" y="1"/>
                    <a:pt x="529"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4"/>
            <p:cNvSpPr/>
            <p:nvPr/>
          </p:nvSpPr>
          <p:spPr>
            <a:xfrm>
              <a:off x="4040950" y="2614425"/>
              <a:ext cx="59100" cy="14800"/>
            </a:xfrm>
            <a:custGeom>
              <a:rect b="b" l="l" r="r" t="t"/>
              <a:pathLst>
                <a:path extrusionOk="0" h="592" w="2364">
                  <a:moveTo>
                    <a:pt x="591" y="0"/>
                  </a:moveTo>
                  <a:cubicBezTo>
                    <a:pt x="284" y="0"/>
                    <a:pt x="0" y="284"/>
                    <a:pt x="0" y="284"/>
                  </a:cubicBezTo>
                  <a:cubicBezTo>
                    <a:pt x="284" y="284"/>
                    <a:pt x="875" y="591"/>
                    <a:pt x="1182" y="591"/>
                  </a:cubicBezTo>
                  <a:cubicBezTo>
                    <a:pt x="1772" y="591"/>
                    <a:pt x="2363" y="284"/>
                    <a:pt x="2363" y="284"/>
                  </a:cubicBezTo>
                  <a:lnTo>
                    <a:pt x="1772" y="284"/>
                  </a:lnTo>
                  <a:cubicBezTo>
                    <a:pt x="1772" y="284"/>
                    <a:pt x="875" y="284"/>
                    <a:pt x="591"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4"/>
            <p:cNvSpPr/>
            <p:nvPr/>
          </p:nvSpPr>
          <p:spPr>
            <a:xfrm>
              <a:off x="4210475" y="2611000"/>
              <a:ext cx="52000" cy="27525"/>
            </a:xfrm>
            <a:custGeom>
              <a:rect b="b" l="l" r="r" t="t"/>
              <a:pathLst>
                <a:path extrusionOk="0" h="1101" w="2080">
                  <a:moveTo>
                    <a:pt x="1989" y="1"/>
                  </a:moveTo>
                  <a:cubicBezTo>
                    <a:pt x="1943" y="1"/>
                    <a:pt x="1875" y="35"/>
                    <a:pt x="1772" y="137"/>
                  </a:cubicBezTo>
                  <a:cubicBezTo>
                    <a:pt x="1772" y="137"/>
                    <a:pt x="1182" y="421"/>
                    <a:pt x="898" y="421"/>
                  </a:cubicBezTo>
                  <a:cubicBezTo>
                    <a:pt x="308" y="421"/>
                    <a:pt x="0" y="728"/>
                    <a:pt x="308" y="1012"/>
                  </a:cubicBezTo>
                  <a:cubicBezTo>
                    <a:pt x="429" y="1075"/>
                    <a:pt x="551" y="1100"/>
                    <a:pt x="668" y="1100"/>
                  </a:cubicBezTo>
                  <a:cubicBezTo>
                    <a:pt x="1117" y="1100"/>
                    <a:pt x="1489" y="728"/>
                    <a:pt x="1489" y="728"/>
                  </a:cubicBezTo>
                  <a:lnTo>
                    <a:pt x="2080" y="137"/>
                  </a:lnTo>
                  <a:cubicBezTo>
                    <a:pt x="2080" y="137"/>
                    <a:pt x="2080" y="1"/>
                    <a:pt x="1989"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4"/>
            <p:cNvSpPr/>
            <p:nvPr/>
          </p:nvSpPr>
          <p:spPr>
            <a:xfrm>
              <a:off x="3105500" y="1785250"/>
              <a:ext cx="211875" cy="101125"/>
            </a:xfrm>
            <a:custGeom>
              <a:rect b="b" l="l" r="r" t="t"/>
              <a:pathLst>
                <a:path extrusionOk="0" h="4045" w="8475">
                  <a:moveTo>
                    <a:pt x="6290" y="1"/>
                  </a:moveTo>
                  <a:cubicBezTo>
                    <a:pt x="6230" y="1"/>
                    <a:pt x="6171" y="26"/>
                    <a:pt x="6112" y="89"/>
                  </a:cubicBezTo>
                  <a:cubicBezTo>
                    <a:pt x="5805" y="89"/>
                    <a:pt x="6112" y="373"/>
                    <a:pt x="6112" y="373"/>
                  </a:cubicBezTo>
                  <a:cubicBezTo>
                    <a:pt x="6112" y="475"/>
                    <a:pt x="6046" y="509"/>
                    <a:pt x="5959" y="509"/>
                  </a:cubicBezTo>
                  <a:cubicBezTo>
                    <a:pt x="5784" y="509"/>
                    <a:pt x="5521" y="373"/>
                    <a:pt x="5521" y="373"/>
                  </a:cubicBezTo>
                  <a:cubicBezTo>
                    <a:pt x="5521" y="526"/>
                    <a:pt x="5521" y="603"/>
                    <a:pt x="5483" y="603"/>
                  </a:cubicBezTo>
                  <a:cubicBezTo>
                    <a:pt x="5445" y="603"/>
                    <a:pt x="5368" y="526"/>
                    <a:pt x="5214" y="373"/>
                  </a:cubicBezTo>
                  <a:cubicBezTo>
                    <a:pt x="5214" y="373"/>
                    <a:pt x="4931" y="373"/>
                    <a:pt x="4931" y="680"/>
                  </a:cubicBezTo>
                  <a:cubicBezTo>
                    <a:pt x="4931" y="680"/>
                    <a:pt x="4623" y="680"/>
                    <a:pt x="4340" y="373"/>
                  </a:cubicBezTo>
                  <a:cubicBezTo>
                    <a:pt x="4033" y="373"/>
                    <a:pt x="3749" y="680"/>
                    <a:pt x="3749" y="680"/>
                  </a:cubicBezTo>
                  <a:cubicBezTo>
                    <a:pt x="3749" y="822"/>
                    <a:pt x="3749" y="893"/>
                    <a:pt x="3711" y="893"/>
                  </a:cubicBezTo>
                  <a:cubicBezTo>
                    <a:pt x="3672" y="893"/>
                    <a:pt x="3596" y="822"/>
                    <a:pt x="3442" y="680"/>
                  </a:cubicBezTo>
                  <a:cubicBezTo>
                    <a:pt x="3442" y="496"/>
                    <a:pt x="3415" y="427"/>
                    <a:pt x="3377" y="427"/>
                  </a:cubicBezTo>
                  <a:cubicBezTo>
                    <a:pt x="3293" y="427"/>
                    <a:pt x="3159" y="768"/>
                    <a:pt x="3159" y="963"/>
                  </a:cubicBezTo>
                  <a:lnTo>
                    <a:pt x="3159" y="1271"/>
                  </a:lnTo>
                  <a:cubicBezTo>
                    <a:pt x="2851" y="1271"/>
                    <a:pt x="2568" y="1271"/>
                    <a:pt x="2568" y="1554"/>
                  </a:cubicBezTo>
                  <a:cubicBezTo>
                    <a:pt x="2568" y="1554"/>
                    <a:pt x="1977" y="963"/>
                    <a:pt x="2261" y="963"/>
                  </a:cubicBezTo>
                  <a:cubicBezTo>
                    <a:pt x="2568" y="680"/>
                    <a:pt x="1387" y="89"/>
                    <a:pt x="1079" y="89"/>
                  </a:cubicBezTo>
                  <a:cubicBezTo>
                    <a:pt x="796" y="89"/>
                    <a:pt x="1079" y="373"/>
                    <a:pt x="1387" y="373"/>
                  </a:cubicBezTo>
                  <a:cubicBezTo>
                    <a:pt x="1387" y="526"/>
                    <a:pt x="1310" y="603"/>
                    <a:pt x="1233" y="603"/>
                  </a:cubicBezTo>
                  <a:cubicBezTo>
                    <a:pt x="1156" y="603"/>
                    <a:pt x="1079" y="526"/>
                    <a:pt x="1079" y="373"/>
                  </a:cubicBezTo>
                  <a:cubicBezTo>
                    <a:pt x="796" y="373"/>
                    <a:pt x="489" y="373"/>
                    <a:pt x="489" y="680"/>
                  </a:cubicBezTo>
                  <a:cubicBezTo>
                    <a:pt x="205" y="963"/>
                    <a:pt x="205" y="963"/>
                    <a:pt x="205" y="1271"/>
                  </a:cubicBezTo>
                  <a:cubicBezTo>
                    <a:pt x="0" y="1271"/>
                    <a:pt x="195" y="1397"/>
                    <a:pt x="438" y="1397"/>
                  </a:cubicBezTo>
                  <a:cubicBezTo>
                    <a:pt x="560" y="1397"/>
                    <a:pt x="693" y="1365"/>
                    <a:pt x="796" y="1271"/>
                  </a:cubicBezTo>
                  <a:lnTo>
                    <a:pt x="1670" y="1271"/>
                  </a:lnTo>
                  <a:cubicBezTo>
                    <a:pt x="1977" y="1554"/>
                    <a:pt x="1387" y="1554"/>
                    <a:pt x="1670" y="1861"/>
                  </a:cubicBezTo>
                  <a:cubicBezTo>
                    <a:pt x="1670" y="1861"/>
                    <a:pt x="1670" y="1987"/>
                    <a:pt x="1495" y="1987"/>
                  </a:cubicBezTo>
                  <a:cubicBezTo>
                    <a:pt x="1408" y="1987"/>
                    <a:pt x="1276" y="1956"/>
                    <a:pt x="1079" y="1861"/>
                  </a:cubicBezTo>
                  <a:cubicBezTo>
                    <a:pt x="796" y="1861"/>
                    <a:pt x="205" y="2145"/>
                    <a:pt x="205" y="2145"/>
                  </a:cubicBezTo>
                  <a:cubicBezTo>
                    <a:pt x="300" y="2247"/>
                    <a:pt x="462" y="2281"/>
                    <a:pt x="637" y="2281"/>
                  </a:cubicBezTo>
                  <a:cubicBezTo>
                    <a:pt x="987" y="2281"/>
                    <a:pt x="1387" y="2145"/>
                    <a:pt x="1387" y="2145"/>
                  </a:cubicBezTo>
                  <a:cubicBezTo>
                    <a:pt x="1387" y="2363"/>
                    <a:pt x="1387" y="2569"/>
                    <a:pt x="1488" y="2569"/>
                  </a:cubicBezTo>
                  <a:cubicBezTo>
                    <a:pt x="1529" y="2569"/>
                    <a:pt x="1588" y="2534"/>
                    <a:pt x="1670" y="2452"/>
                  </a:cubicBezTo>
                  <a:cubicBezTo>
                    <a:pt x="1977" y="2452"/>
                    <a:pt x="1977" y="2735"/>
                    <a:pt x="1977" y="2735"/>
                  </a:cubicBezTo>
                  <a:cubicBezTo>
                    <a:pt x="1977" y="2735"/>
                    <a:pt x="1977" y="3043"/>
                    <a:pt x="1670" y="3043"/>
                  </a:cubicBezTo>
                  <a:cubicBezTo>
                    <a:pt x="1387" y="3326"/>
                    <a:pt x="1079" y="3326"/>
                    <a:pt x="1387" y="3326"/>
                  </a:cubicBezTo>
                  <a:cubicBezTo>
                    <a:pt x="1387" y="3480"/>
                    <a:pt x="1534" y="3557"/>
                    <a:pt x="1717" y="3557"/>
                  </a:cubicBezTo>
                  <a:cubicBezTo>
                    <a:pt x="1900" y="3557"/>
                    <a:pt x="2119" y="3480"/>
                    <a:pt x="2261" y="3326"/>
                  </a:cubicBezTo>
                  <a:cubicBezTo>
                    <a:pt x="2851" y="3326"/>
                    <a:pt x="3159" y="3917"/>
                    <a:pt x="3749" y="3917"/>
                  </a:cubicBezTo>
                  <a:cubicBezTo>
                    <a:pt x="3924" y="4008"/>
                    <a:pt x="4098" y="4045"/>
                    <a:pt x="4265" y="4045"/>
                  </a:cubicBezTo>
                  <a:cubicBezTo>
                    <a:pt x="4662" y="4045"/>
                    <a:pt x="5014" y="3833"/>
                    <a:pt x="5214" y="3633"/>
                  </a:cubicBezTo>
                  <a:cubicBezTo>
                    <a:pt x="5214" y="3480"/>
                    <a:pt x="5362" y="3480"/>
                    <a:pt x="5548" y="3480"/>
                  </a:cubicBezTo>
                  <a:cubicBezTo>
                    <a:pt x="5734" y="3480"/>
                    <a:pt x="5958" y="3480"/>
                    <a:pt x="6112" y="3326"/>
                  </a:cubicBezTo>
                  <a:cubicBezTo>
                    <a:pt x="6396" y="3043"/>
                    <a:pt x="6703" y="3043"/>
                    <a:pt x="7293" y="3043"/>
                  </a:cubicBezTo>
                  <a:cubicBezTo>
                    <a:pt x="7577" y="2735"/>
                    <a:pt x="7577" y="2452"/>
                    <a:pt x="7884" y="2452"/>
                  </a:cubicBezTo>
                  <a:lnTo>
                    <a:pt x="8475" y="1861"/>
                  </a:lnTo>
                  <a:cubicBezTo>
                    <a:pt x="8475" y="1554"/>
                    <a:pt x="8168" y="1271"/>
                    <a:pt x="7884" y="1271"/>
                  </a:cubicBezTo>
                  <a:cubicBezTo>
                    <a:pt x="7577" y="1271"/>
                    <a:pt x="7577" y="963"/>
                    <a:pt x="7577" y="680"/>
                  </a:cubicBezTo>
                  <a:lnTo>
                    <a:pt x="7293" y="373"/>
                  </a:lnTo>
                  <a:cubicBezTo>
                    <a:pt x="7388" y="278"/>
                    <a:pt x="7385" y="247"/>
                    <a:pt x="7340" y="247"/>
                  </a:cubicBezTo>
                  <a:cubicBezTo>
                    <a:pt x="7249" y="247"/>
                    <a:pt x="6986" y="373"/>
                    <a:pt x="6986" y="373"/>
                  </a:cubicBezTo>
                  <a:cubicBezTo>
                    <a:pt x="6761" y="373"/>
                    <a:pt x="6521" y="1"/>
                    <a:pt x="6290"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4"/>
            <p:cNvSpPr/>
            <p:nvPr/>
          </p:nvSpPr>
          <p:spPr>
            <a:xfrm>
              <a:off x="3376425" y="2124900"/>
              <a:ext cx="103400" cy="105600"/>
            </a:xfrm>
            <a:custGeom>
              <a:rect b="b" l="l" r="r" t="t"/>
              <a:pathLst>
                <a:path extrusionOk="0" h="4224" w="4136">
                  <a:moveTo>
                    <a:pt x="3355" y="0"/>
                  </a:moveTo>
                  <a:cubicBezTo>
                    <a:pt x="3107" y="0"/>
                    <a:pt x="2832" y="372"/>
                    <a:pt x="2363" y="372"/>
                  </a:cubicBezTo>
                  <a:cubicBezTo>
                    <a:pt x="2210" y="231"/>
                    <a:pt x="1985" y="160"/>
                    <a:pt x="1799" y="160"/>
                  </a:cubicBezTo>
                  <a:cubicBezTo>
                    <a:pt x="1613" y="160"/>
                    <a:pt x="1465" y="231"/>
                    <a:pt x="1465" y="372"/>
                  </a:cubicBezTo>
                  <a:cubicBezTo>
                    <a:pt x="1465" y="680"/>
                    <a:pt x="2056" y="680"/>
                    <a:pt x="2056" y="680"/>
                  </a:cubicBezTo>
                  <a:cubicBezTo>
                    <a:pt x="2056" y="963"/>
                    <a:pt x="1465" y="963"/>
                    <a:pt x="1465" y="1270"/>
                  </a:cubicBezTo>
                  <a:cubicBezTo>
                    <a:pt x="1276" y="1270"/>
                    <a:pt x="1077" y="1134"/>
                    <a:pt x="881" y="1134"/>
                  </a:cubicBezTo>
                  <a:cubicBezTo>
                    <a:pt x="783" y="1134"/>
                    <a:pt x="686" y="1168"/>
                    <a:pt x="591" y="1270"/>
                  </a:cubicBezTo>
                  <a:cubicBezTo>
                    <a:pt x="284" y="1270"/>
                    <a:pt x="875" y="1554"/>
                    <a:pt x="591" y="1861"/>
                  </a:cubicBezTo>
                  <a:cubicBezTo>
                    <a:pt x="284" y="2144"/>
                    <a:pt x="591" y="2144"/>
                    <a:pt x="875" y="2452"/>
                  </a:cubicBezTo>
                  <a:cubicBezTo>
                    <a:pt x="1182" y="2735"/>
                    <a:pt x="591" y="2735"/>
                    <a:pt x="591" y="3042"/>
                  </a:cubicBezTo>
                  <a:cubicBezTo>
                    <a:pt x="591" y="3326"/>
                    <a:pt x="284" y="3326"/>
                    <a:pt x="284" y="3633"/>
                  </a:cubicBezTo>
                  <a:cubicBezTo>
                    <a:pt x="0" y="3633"/>
                    <a:pt x="591" y="4224"/>
                    <a:pt x="875" y="4224"/>
                  </a:cubicBezTo>
                  <a:cubicBezTo>
                    <a:pt x="1182" y="4224"/>
                    <a:pt x="2056" y="3917"/>
                    <a:pt x="2363" y="3633"/>
                  </a:cubicBezTo>
                  <a:cubicBezTo>
                    <a:pt x="2505" y="3479"/>
                    <a:pt x="2653" y="3479"/>
                    <a:pt x="2800" y="3479"/>
                  </a:cubicBezTo>
                  <a:cubicBezTo>
                    <a:pt x="2948" y="3479"/>
                    <a:pt x="3096" y="3479"/>
                    <a:pt x="3237" y="3326"/>
                  </a:cubicBezTo>
                  <a:cubicBezTo>
                    <a:pt x="3828" y="3042"/>
                    <a:pt x="3545" y="1861"/>
                    <a:pt x="3237" y="1554"/>
                  </a:cubicBezTo>
                  <a:lnTo>
                    <a:pt x="3237" y="1270"/>
                  </a:lnTo>
                  <a:cubicBezTo>
                    <a:pt x="3237" y="1270"/>
                    <a:pt x="3828" y="1270"/>
                    <a:pt x="3828" y="963"/>
                  </a:cubicBezTo>
                  <a:cubicBezTo>
                    <a:pt x="4135" y="680"/>
                    <a:pt x="3828" y="372"/>
                    <a:pt x="3545" y="89"/>
                  </a:cubicBezTo>
                  <a:cubicBezTo>
                    <a:pt x="3481" y="26"/>
                    <a:pt x="3419" y="0"/>
                    <a:pt x="3355"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4"/>
            <p:cNvSpPr/>
            <p:nvPr/>
          </p:nvSpPr>
          <p:spPr>
            <a:xfrm>
              <a:off x="3443700" y="2036900"/>
              <a:ext cx="21350" cy="16400"/>
            </a:xfrm>
            <a:custGeom>
              <a:rect b="b" l="l" r="r" t="t"/>
              <a:pathLst>
                <a:path extrusionOk="0" h="656" w="854">
                  <a:moveTo>
                    <a:pt x="513" y="1"/>
                  </a:moveTo>
                  <a:cubicBezTo>
                    <a:pt x="393" y="1"/>
                    <a:pt x="1" y="655"/>
                    <a:pt x="263" y="655"/>
                  </a:cubicBezTo>
                  <a:cubicBezTo>
                    <a:pt x="546" y="655"/>
                    <a:pt x="854" y="65"/>
                    <a:pt x="546" y="65"/>
                  </a:cubicBezTo>
                  <a:cubicBezTo>
                    <a:pt x="546" y="20"/>
                    <a:pt x="534" y="1"/>
                    <a:pt x="513"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4"/>
            <p:cNvSpPr/>
            <p:nvPr/>
          </p:nvSpPr>
          <p:spPr>
            <a:xfrm>
              <a:off x="3554675" y="1970350"/>
              <a:ext cx="13600" cy="17800"/>
            </a:xfrm>
            <a:custGeom>
              <a:rect b="b" l="l" r="r" t="t"/>
              <a:pathLst>
                <a:path extrusionOk="0" h="712" w="544">
                  <a:moveTo>
                    <a:pt x="353" y="0"/>
                  </a:moveTo>
                  <a:cubicBezTo>
                    <a:pt x="322" y="0"/>
                    <a:pt x="285" y="17"/>
                    <a:pt x="242" y="57"/>
                  </a:cubicBezTo>
                  <a:cubicBezTo>
                    <a:pt x="0" y="57"/>
                    <a:pt x="172" y="712"/>
                    <a:pt x="227" y="712"/>
                  </a:cubicBezTo>
                  <a:cubicBezTo>
                    <a:pt x="236" y="712"/>
                    <a:pt x="242" y="692"/>
                    <a:pt x="242" y="648"/>
                  </a:cubicBezTo>
                  <a:cubicBezTo>
                    <a:pt x="507" y="648"/>
                    <a:pt x="543" y="0"/>
                    <a:pt x="353"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4"/>
            <p:cNvSpPr/>
            <p:nvPr/>
          </p:nvSpPr>
          <p:spPr>
            <a:xfrm>
              <a:off x="3450250" y="2021525"/>
              <a:ext cx="175000" cy="247825"/>
            </a:xfrm>
            <a:custGeom>
              <a:rect b="b" l="l" r="r" t="t"/>
              <a:pathLst>
                <a:path extrusionOk="0" h="9913" w="7000">
                  <a:moveTo>
                    <a:pt x="2801" y="1"/>
                  </a:moveTo>
                  <a:cubicBezTo>
                    <a:pt x="2647" y="1"/>
                    <a:pt x="2647" y="373"/>
                    <a:pt x="2647" y="373"/>
                  </a:cubicBezTo>
                  <a:lnTo>
                    <a:pt x="1773" y="373"/>
                  </a:lnTo>
                  <a:cubicBezTo>
                    <a:pt x="1466" y="373"/>
                    <a:pt x="1182" y="963"/>
                    <a:pt x="1182" y="963"/>
                  </a:cubicBezTo>
                  <a:cubicBezTo>
                    <a:pt x="1182" y="1270"/>
                    <a:pt x="875" y="1270"/>
                    <a:pt x="875" y="1554"/>
                  </a:cubicBezTo>
                  <a:cubicBezTo>
                    <a:pt x="875" y="1861"/>
                    <a:pt x="875" y="1861"/>
                    <a:pt x="592" y="1861"/>
                  </a:cubicBezTo>
                  <a:cubicBezTo>
                    <a:pt x="592" y="1861"/>
                    <a:pt x="592" y="1554"/>
                    <a:pt x="284" y="1554"/>
                  </a:cubicBezTo>
                  <a:cubicBezTo>
                    <a:pt x="1" y="1861"/>
                    <a:pt x="592" y="2145"/>
                    <a:pt x="875" y="2145"/>
                  </a:cubicBezTo>
                  <a:cubicBezTo>
                    <a:pt x="1182" y="2145"/>
                    <a:pt x="592" y="2452"/>
                    <a:pt x="592" y="2735"/>
                  </a:cubicBezTo>
                  <a:cubicBezTo>
                    <a:pt x="592" y="2889"/>
                    <a:pt x="662" y="2889"/>
                    <a:pt x="733" y="2889"/>
                  </a:cubicBezTo>
                  <a:cubicBezTo>
                    <a:pt x="804" y="2889"/>
                    <a:pt x="875" y="2889"/>
                    <a:pt x="875" y="3043"/>
                  </a:cubicBezTo>
                  <a:cubicBezTo>
                    <a:pt x="875" y="3326"/>
                    <a:pt x="284" y="3326"/>
                    <a:pt x="284" y="3633"/>
                  </a:cubicBezTo>
                  <a:cubicBezTo>
                    <a:pt x="284" y="3716"/>
                    <a:pt x="310" y="3750"/>
                    <a:pt x="354" y="3750"/>
                  </a:cubicBezTo>
                  <a:cubicBezTo>
                    <a:pt x="461" y="3750"/>
                    <a:pt x="674" y="3544"/>
                    <a:pt x="875" y="3326"/>
                  </a:cubicBezTo>
                  <a:cubicBezTo>
                    <a:pt x="875" y="3326"/>
                    <a:pt x="875" y="3917"/>
                    <a:pt x="1182" y="3917"/>
                  </a:cubicBezTo>
                  <a:cubicBezTo>
                    <a:pt x="1466" y="3917"/>
                    <a:pt x="1466" y="3326"/>
                    <a:pt x="1466" y="3326"/>
                  </a:cubicBezTo>
                  <a:cubicBezTo>
                    <a:pt x="1773" y="3326"/>
                    <a:pt x="1466" y="3633"/>
                    <a:pt x="1773" y="3917"/>
                  </a:cubicBezTo>
                  <a:lnTo>
                    <a:pt x="1466" y="4507"/>
                  </a:lnTo>
                  <a:cubicBezTo>
                    <a:pt x="1466" y="4661"/>
                    <a:pt x="1690" y="4738"/>
                    <a:pt x="1950" y="4738"/>
                  </a:cubicBezTo>
                  <a:cubicBezTo>
                    <a:pt x="2210" y="4738"/>
                    <a:pt x="2505" y="4661"/>
                    <a:pt x="2647" y="4507"/>
                  </a:cubicBezTo>
                  <a:cubicBezTo>
                    <a:pt x="2647" y="4425"/>
                    <a:pt x="2673" y="4391"/>
                    <a:pt x="2702" y="4391"/>
                  </a:cubicBezTo>
                  <a:cubicBezTo>
                    <a:pt x="2774" y="4391"/>
                    <a:pt x="2865" y="4597"/>
                    <a:pt x="2647" y="4815"/>
                  </a:cubicBezTo>
                  <a:cubicBezTo>
                    <a:pt x="2647" y="5098"/>
                    <a:pt x="2647" y="5098"/>
                    <a:pt x="2954" y="5098"/>
                  </a:cubicBezTo>
                  <a:cubicBezTo>
                    <a:pt x="3238" y="5405"/>
                    <a:pt x="3238" y="5405"/>
                    <a:pt x="2954" y="5405"/>
                  </a:cubicBezTo>
                  <a:lnTo>
                    <a:pt x="2954" y="6279"/>
                  </a:lnTo>
                  <a:lnTo>
                    <a:pt x="2056" y="6279"/>
                  </a:lnTo>
                  <a:cubicBezTo>
                    <a:pt x="2056" y="6587"/>
                    <a:pt x="1773" y="6870"/>
                    <a:pt x="1773" y="6870"/>
                  </a:cubicBezTo>
                  <a:cubicBezTo>
                    <a:pt x="1773" y="7024"/>
                    <a:pt x="1844" y="7024"/>
                    <a:pt x="1915" y="7024"/>
                  </a:cubicBezTo>
                  <a:cubicBezTo>
                    <a:pt x="1986" y="7024"/>
                    <a:pt x="2056" y="7024"/>
                    <a:pt x="2056" y="7177"/>
                  </a:cubicBezTo>
                  <a:cubicBezTo>
                    <a:pt x="2056" y="7461"/>
                    <a:pt x="1773" y="7768"/>
                    <a:pt x="1466" y="7768"/>
                  </a:cubicBezTo>
                  <a:cubicBezTo>
                    <a:pt x="997" y="7768"/>
                    <a:pt x="1272" y="8140"/>
                    <a:pt x="1559" y="8140"/>
                  </a:cubicBezTo>
                  <a:cubicBezTo>
                    <a:pt x="1634" y="8140"/>
                    <a:pt x="1710" y="8115"/>
                    <a:pt x="1773" y="8052"/>
                  </a:cubicBezTo>
                  <a:lnTo>
                    <a:pt x="2056" y="8052"/>
                  </a:lnTo>
                  <a:cubicBezTo>
                    <a:pt x="2364" y="8052"/>
                    <a:pt x="2647" y="8359"/>
                    <a:pt x="2954" y="8359"/>
                  </a:cubicBezTo>
                  <a:cubicBezTo>
                    <a:pt x="3049" y="8256"/>
                    <a:pt x="3112" y="8222"/>
                    <a:pt x="3154" y="8222"/>
                  </a:cubicBezTo>
                  <a:cubicBezTo>
                    <a:pt x="3238" y="8222"/>
                    <a:pt x="3238" y="8359"/>
                    <a:pt x="3238" y="8359"/>
                  </a:cubicBezTo>
                  <a:cubicBezTo>
                    <a:pt x="3096" y="8500"/>
                    <a:pt x="2878" y="8500"/>
                    <a:pt x="2694" y="8500"/>
                  </a:cubicBezTo>
                  <a:cubicBezTo>
                    <a:pt x="2511" y="8500"/>
                    <a:pt x="2364" y="8500"/>
                    <a:pt x="2364" y="8642"/>
                  </a:cubicBezTo>
                  <a:cubicBezTo>
                    <a:pt x="2056" y="8642"/>
                    <a:pt x="1182" y="9540"/>
                    <a:pt x="1182" y="9824"/>
                  </a:cubicBezTo>
                  <a:cubicBezTo>
                    <a:pt x="1182" y="9887"/>
                    <a:pt x="1194" y="9912"/>
                    <a:pt x="1216" y="9912"/>
                  </a:cubicBezTo>
                  <a:cubicBezTo>
                    <a:pt x="1300" y="9912"/>
                    <a:pt x="1529" y="9540"/>
                    <a:pt x="1773" y="9540"/>
                  </a:cubicBezTo>
                  <a:lnTo>
                    <a:pt x="2364" y="9540"/>
                  </a:lnTo>
                  <a:cubicBezTo>
                    <a:pt x="2647" y="9540"/>
                    <a:pt x="2647" y="9233"/>
                    <a:pt x="2647" y="9233"/>
                  </a:cubicBezTo>
                  <a:lnTo>
                    <a:pt x="3238" y="9233"/>
                  </a:lnTo>
                  <a:cubicBezTo>
                    <a:pt x="3545" y="9233"/>
                    <a:pt x="3829" y="9233"/>
                    <a:pt x="3829" y="8949"/>
                  </a:cubicBezTo>
                  <a:cubicBezTo>
                    <a:pt x="4136" y="8949"/>
                    <a:pt x="4419" y="9233"/>
                    <a:pt x="4419" y="9233"/>
                  </a:cubicBezTo>
                  <a:cubicBezTo>
                    <a:pt x="4726" y="9233"/>
                    <a:pt x="5317" y="8949"/>
                    <a:pt x="5317" y="8949"/>
                  </a:cubicBezTo>
                  <a:cubicBezTo>
                    <a:pt x="5601" y="8949"/>
                    <a:pt x="6498" y="8642"/>
                    <a:pt x="6498" y="8642"/>
                  </a:cubicBezTo>
                  <a:cubicBezTo>
                    <a:pt x="6782" y="8359"/>
                    <a:pt x="6498" y="8359"/>
                    <a:pt x="6191" y="8359"/>
                  </a:cubicBezTo>
                  <a:cubicBezTo>
                    <a:pt x="5908" y="8359"/>
                    <a:pt x="5908" y="8052"/>
                    <a:pt x="6191" y="8052"/>
                  </a:cubicBezTo>
                  <a:cubicBezTo>
                    <a:pt x="6498" y="7768"/>
                    <a:pt x="6782" y="7461"/>
                    <a:pt x="6782" y="7177"/>
                  </a:cubicBezTo>
                  <a:cubicBezTo>
                    <a:pt x="7000" y="6959"/>
                    <a:pt x="6611" y="6753"/>
                    <a:pt x="6367" y="6753"/>
                  </a:cubicBezTo>
                  <a:cubicBezTo>
                    <a:pt x="6267" y="6753"/>
                    <a:pt x="6191" y="6788"/>
                    <a:pt x="6191" y="6870"/>
                  </a:cubicBezTo>
                  <a:cubicBezTo>
                    <a:pt x="5908" y="6870"/>
                    <a:pt x="5908" y="6870"/>
                    <a:pt x="5601" y="6587"/>
                  </a:cubicBezTo>
                  <a:cubicBezTo>
                    <a:pt x="5601" y="6587"/>
                    <a:pt x="5908" y="6279"/>
                    <a:pt x="5601" y="6279"/>
                  </a:cubicBezTo>
                  <a:lnTo>
                    <a:pt x="5317" y="5996"/>
                  </a:lnTo>
                  <a:cubicBezTo>
                    <a:pt x="5601" y="5689"/>
                    <a:pt x="5317" y="5098"/>
                    <a:pt x="4726" y="4815"/>
                  </a:cubicBezTo>
                  <a:cubicBezTo>
                    <a:pt x="4419" y="4815"/>
                    <a:pt x="4419" y="4224"/>
                    <a:pt x="4419" y="3917"/>
                  </a:cubicBezTo>
                  <a:cubicBezTo>
                    <a:pt x="4277" y="3775"/>
                    <a:pt x="4207" y="3775"/>
                    <a:pt x="4133" y="3775"/>
                  </a:cubicBezTo>
                  <a:cubicBezTo>
                    <a:pt x="4059" y="3775"/>
                    <a:pt x="3982" y="3775"/>
                    <a:pt x="3829" y="3633"/>
                  </a:cubicBezTo>
                  <a:cubicBezTo>
                    <a:pt x="3545" y="3326"/>
                    <a:pt x="3238" y="3326"/>
                    <a:pt x="2954" y="3326"/>
                  </a:cubicBezTo>
                  <a:cubicBezTo>
                    <a:pt x="2954" y="3326"/>
                    <a:pt x="2954" y="3043"/>
                    <a:pt x="3238" y="3043"/>
                  </a:cubicBezTo>
                  <a:cubicBezTo>
                    <a:pt x="3545" y="2735"/>
                    <a:pt x="3829" y="1861"/>
                    <a:pt x="3829" y="1554"/>
                  </a:cubicBezTo>
                  <a:cubicBezTo>
                    <a:pt x="3829" y="1412"/>
                    <a:pt x="3533" y="1341"/>
                    <a:pt x="3202" y="1341"/>
                  </a:cubicBezTo>
                  <a:cubicBezTo>
                    <a:pt x="2872" y="1341"/>
                    <a:pt x="2505" y="1412"/>
                    <a:pt x="2364" y="1554"/>
                  </a:cubicBezTo>
                  <a:cubicBezTo>
                    <a:pt x="2364" y="1554"/>
                    <a:pt x="2056" y="1270"/>
                    <a:pt x="2364" y="1270"/>
                  </a:cubicBezTo>
                  <a:cubicBezTo>
                    <a:pt x="2364" y="963"/>
                    <a:pt x="2954" y="680"/>
                    <a:pt x="2954" y="680"/>
                  </a:cubicBezTo>
                  <a:cubicBezTo>
                    <a:pt x="2954" y="373"/>
                    <a:pt x="3238" y="89"/>
                    <a:pt x="2954" y="89"/>
                  </a:cubicBezTo>
                  <a:cubicBezTo>
                    <a:pt x="2891" y="26"/>
                    <a:pt x="2841" y="1"/>
                    <a:pt x="2801"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4"/>
            <p:cNvSpPr/>
            <p:nvPr/>
          </p:nvSpPr>
          <p:spPr>
            <a:xfrm>
              <a:off x="3804675" y="2102750"/>
              <a:ext cx="36650" cy="39150"/>
            </a:xfrm>
            <a:custGeom>
              <a:rect b="b" l="l" r="r" t="t"/>
              <a:pathLst>
                <a:path extrusionOk="0" h="1566" w="1466">
                  <a:moveTo>
                    <a:pt x="877" y="0"/>
                  </a:moveTo>
                  <a:cubicBezTo>
                    <a:pt x="875" y="0"/>
                    <a:pt x="875" y="22"/>
                    <a:pt x="875" y="77"/>
                  </a:cubicBezTo>
                  <a:cubicBezTo>
                    <a:pt x="875" y="231"/>
                    <a:pt x="804" y="231"/>
                    <a:pt x="694" y="231"/>
                  </a:cubicBezTo>
                  <a:cubicBezTo>
                    <a:pt x="585" y="231"/>
                    <a:pt x="437" y="231"/>
                    <a:pt x="284" y="384"/>
                  </a:cubicBezTo>
                  <a:cubicBezTo>
                    <a:pt x="0" y="668"/>
                    <a:pt x="591" y="975"/>
                    <a:pt x="591" y="975"/>
                  </a:cubicBezTo>
                  <a:cubicBezTo>
                    <a:pt x="875" y="1258"/>
                    <a:pt x="591" y="1258"/>
                    <a:pt x="284" y="1258"/>
                  </a:cubicBezTo>
                  <a:cubicBezTo>
                    <a:pt x="284" y="1258"/>
                    <a:pt x="284" y="1566"/>
                    <a:pt x="591" y="1566"/>
                  </a:cubicBezTo>
                  <a:cubicBezTo>
                    <a:pt x="875" y="1566"/>
                    <a:pt x="1182" y="1258"/>
                    <a:pt x="1182" y="975"/>
                  </a:cubicBezTo>
                  <a:lnTo>
                    <a:pt x="1465" y="77"/>
                  </a:lnTo>
                  <a:cubicBezTo>
                    <a:pt x="1182" y="77"/>
                    <a:pt x="1182" y="384"/>
                    <a:pt x="1182" y="384"/>
                  </a:cubicBezTo>
                  <a:cubicBezTo>
                    <a:pt x="934" y="384"/>
                    <a:pt x="886" y="0"/>
                    <a:pt x="877"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4"/>
            <p:cNvSpPr/>
            <p:nvPr/>
          </p:nvSpPr>
          <p:spPr>
            <a:xfrm>
              <a:off x="3937575" y="2053275"/>
              <a:ext cx="28675" cy="23150"/>
            </a:xfrm>
            <a:custGeom>
              <a:rect b="b" l="l" r="r" t="t"/>
              <a:pathLst>
                <a:path extrusionOk="0" h="926" w="1147">
                  <a:moveTo>
                    <a:pt x="875" y="0"/>
                  </a:moveTo>
                  <a:cubicBezTo>
                    <a:pt x="284" y="0"/>
                    <a:pt x="1" y="875"/>
                    <a:pt x="284" y="875"/>
                  </a:cubicBezTo>
                  <a:cubicBezTo>
                    <a:pt x="284" y="910"/>
                    <a:pt x="296" y="926"/>
                    <a:pt x="317" y="926"/>
                  </a:cubicBezTo>
                  <a:cubicBezTo>
                    <a:pt x="475" y="926"/>
                    <a:pt x="1147" y="0"/>
                    <a:pt x="875"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4"/>
            <p:cNvSpPr/>
            <p:nvPr/>
          </p:nvSpPr>
          <p:spPr>
            <a:xfrm>
              <a:off x="4022350" y="2017975"/>
              <a:ext cx="14775" cy="5800"/>
            </a:xfrm>
            <a:custGeom>
              <a:rect b="b" l="l" r="r" t="t"/>
              <a:pathLst>
                <a:path extrusionOk="0" h="232" w="591">
                  <a:moveTo>
                    <a:pt x="295" y="1"/>
                  </a:moveTo>
                  <a:cubicBezTo>
                    <a:pt x="148" y="1"/>
                    <a:pt x="0" y="78"/>
                    <a:pt x="154" y="231"/>
                  </a:cubicBezTo>
                  <a:lnTo>
                    <a:pt x="437" y="231"/>
                  </a:lnTo>
                  <a:cubicBezTo>
                    <a:pt x="591" y="78"/>
                    <a:pt x="443" y="1"/>
                    <a:pt x="295"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4"/>
            <p:cNvSpPr/>
            <p:nvPr/>
          </p:nvSpPr>
          <p:spPr>
            <a:xfrm>
              <a:off x="4011400" y="2027675"/>
              <a:ext cx="29575" cy="17950"/>
            </a:xfrm>
            <a:custGeom>
              <a:rect b="b" l="l" r="r" t="t"/>
              <a:pathLst>
                <a:path extrusionOk="0" h="718" w="1183">
                  <a:moveTo>
                    <a:pt x="1007" y="1"/>
                  </a:moveTo>
                  <a:cubicBezTo>
                    <a:pt x="920" y="1"/>
                    <a:pt x="789" y="32"/>
                    <a:pt x="592" y="127"/>
                  </a:cubicBezTo>
                  <a:cubicBezTo>
                    <a:pt x="284" y="127"/>
                    <a:pt x="1" y="717"/>
                    <a:pt x="284" y="717"/>
                  </a:cubicBezTo>
                  <a:cubicBezTo>
                    <a:pt x="592" y="717"/>
                    <a:pt x="875" y="434"/>
                    <a:pt x="1182" y="127"/>
                  </a:cubicBezTo>
                  <a:cubicBezTo>
                    <a:pt x="1182" y="127"/>
                    <a:pt x="1182" y="1"/>
                    <a:pt x="1007"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4"/>
            <p:cNvSpPr/>
            <p:nvPr/>
          </p:nvSpPr>
          <p:spPr>
            <a:xfrm>
              <a:off x="3937575" y="1233400"/>
              <a:ext cx="192000" cy="62525"/>
            </a:xfrm>
            <a:custGeom>
              <a:rect b="b" l="l" r="r" t="t"/>
              <a:pathLst>
                <a:path extrusionOk="0" h="2501" w="7680">
                  <a:moveTo>
                    <a:pt x="1465" y="1"/>
                  </a:moveTo>
                  <a:cubicBezTo>
                    <a:pt x="1465" y="308"/>
                    <a:pt x="1773" y="308"/>
                    <a:pt x="1465" y="592"/>
                  </a:cubicBezTo>
                  <a:cubicBezTo>
                    <a:pt x="1465" y="592"/>
                    <a:pt x="1182" y="308"/>
                    <a:pt x="875" y="308"/>
                  </a:cubicBezTo>
                  <a:cubicBezTo>
                    <a:pt x="875" y="308"/>
                    <a:pt x="1182" y="592"/>
                    <a:pt x="875" y="899"/>
                  </a:cubicBezTo>
                  <a:cubicBezTo>
                    <a:pt x="875" y="899"/>
                    <a:pt x="591" y="308"/>
                    <a:pt x="284" y="308"/>
                  </a:cubicBezTo>
                  <a:cubicBezTo>
                    <a:pt x="284" y="308"/>
                    <a:pt x="284" y="592"/>
                    <a:pt x="1" y="592"/>
                  </a:cubicBezTo>
                  <a:cubicBezTo>
                    <a:pt x="1" y="592"/>
                    <a:pt x="284" y="899"/>
                    <a:pt x="591" y="899"/>
                  </a:cubicBezTo>
                  <a:cubicBezTo>
                    <a:pt x="591" y="1182"/>
                    <a:pt x="284" y="1182"/>
                    <a:pt x="284" y="1182"/>
                  </a:cubicBezTo>
                  <a:cubicBezTo>
                    <a:pt x="503" y="1402"/>
                    <a:pt x="928" y="1458"/>
                    <a:pt x="1390" y="1458"/>
                  </a:cubicBezTo>
                  <a:cubicBezTo>
                    <a:pt x="1879" y="1458"/>
                    <a:pt x="2410" y="1395"/>
                    <a:pt x="2783" y="1395"/>
                  </a:cubicBezTo>
                  <a:cubicBezTo>
                    <a:pt x="3005" y="1395"/>
                    <a:pt x="3171" y="1417"/>
                    <a:pt x="3237" y="1489"/>
                  </a:cubicBezTo>
                  <a:cubicBezTo>
                    <a:pt x="3545" y="1489"/>
                    <a:pt x="1465" y="1773"/>
                    <a:pt x="1465" y="2080"/>
                  </a:cubicBezTo>
                  <a:cubicBezTo>
                    <a:pt x="1670" y="2080"/>
                    <a:pt x="2390" y="2206"/>
                    <a:pt x="2937" y="2206"/>
                  </a:cubicBezTo>
                  <a:cubicBezTo>
                    <a:pt x="3211" y="2206"/>
                    <a:pt x="3442" y="2175"/>
                    <a:pt x="3545" y="2080"/>
                  </a:cubicBezTo>
                  <a:cubicBezTo>
                    <a:pt x="3545" y="2080"/>
                    <a:pt x="3828" y="2364"/>
                    <a:pt x="4419" y="2364"/>
                  </a:cubicBezTo>
                  <a:cubicBezTo>
                    <a:pt x="4616" y="2466"/>
                    <a:pt x="4747" y="2500"/>
                    <a:pt x="4846" y="2500"/>
                  </a:cubicBezTo>
                  <a:cubicBezTo>
                    <a:pt x="5044" y="2500"/>
                    <a:pt x="5112" y="2364"/>
                    <a:pt x="5317" y="2364"/>
                  </a:cubicBezTo>
                  <a:cubicBezTo>
                    <a:pt x="5600" y="2364"/>
                    <a:pt x="6191" y="2080"/>
                    <a:pt x="6191" y="1773"/>
                  </a:cubicBezTo>
                  <a:cubicBezTo>
                    <a:pt x="6498" y="1489"/>
                    <a:pt x="7679" y="1489"/>
                    <a:pt x="7372" y="899"/>
                  </a:cubicBezTo>
                  <a:cubicBezTo>
                    <a:pt x="7372" y="745"/>
                    <a:pt x="7077" y="745"/>
                    <a:pt x="6746" y="745"/>
                  </a:cubicBezTo>
                  <a:cubicBezTo>
                    <a:pt x="6415" y="745"/>
                    <a:pt x="6049" y="745"/>
                    <a:pt x="5907" y="592"/>
                  </a:cubicBezTo>
                  <a:cubicBezTo>
                    <a:pt x="5703" y="592"/>
                    <a:pt x="5246" y="465"/>
                    <a:pt x="4964" y="465"/>
                  </a:cubicBezTo>
                  <a:cubicBezTo>
                    <a:pt x="4823" y="465"/>
                    <a:pt x="4726" y="497"/>
                    <a:pt x="4726" y="592"/>
                  </a:cubicBezTo>
                  <a:cubicBezTo>
                    <a:pt x="4419" y="899"/>
                    <a:pt x="4419" y="899"/>
                    <a:pt x="4135" y="899"/>
                  </a:cubicBezTo>
                  <a:cubicBezTo>
                    <a:pt x="4135" y="652"/>
                    <a:pt x="4318" y="222"/>
                    <a:pt x="4084" y="222"/>
                  </a:cubicBezTo>
                  <a:cubicBezTo>
                    <a:pt x="4027" y="222"/>
                    <a:pt x="3944" y="248"/>
                    <a:pt x="3828" y="308"/>
                  </a:cubicBezTo>
                  <a:cubicBezTo>
                    <a:pt x="3237" y="308"/>
                    <a:pt x="3828" y="899"/>
                    <a:pt x="3545" y="899"/>
                  </a:cubicBezTo>
                  <a:cubicBezTo>
                    <a:pt x="3545" y="981"/>
                    <a:pt x="3495" y="1016"/>
                    <a:pt x="3424" y="1016"/>
                  </a:cubicBezTo>
                  <a:cubicBezTo>
                    <a:pt x="3251" y="1016"/>
                    <a:pt x="2954" y="809"/>
                    <a:pt x="2954" y="592"/>
                  </a:cubicBezTo>
                  <a:cubicBezTo>
                    <a:pt x="2954" y="533"/>
                    <a:pt x="2929" y="512"/>
                    <a:pt x="2890" y="512"/>
                  </a:cubicBezTo>
                  <a:cubicBezTo>
                    <a:pt x="2779" y="512"/>
                    <a:pt x="2551" y="683"/>
                    <a:pt x="2435" y="683"/>
                  </a:cubicBezTo>
                  <a:cubicBezTo>
                    <a:pt x="2391" y="683"/>
                    <a:pt x="2363" y="658"/>
                    <a:pt x="2363" y="592"/>
                  </a:cubicBezTo>
                  <a:cubicBezTo>
                    <a:pt x="2363" y="308"/>
                    <a:pt x="1773" y="1"/>
                    <a:pt x="1465"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4"/>
            <p:cNvSpPr/>
            <p:nvPr/>
          </p:nvSpPr>
          <p:spPr>
            <a:xfrm>
              <a:off x="3797000" y="1255850"/>
              <a:ext cx="273500" cy="154775"/>
            </a:xfrm>
            <a:custGeom>
              <a:rect b="b" l="l" r="r" t="t"/>
              <a:pathLst>
                <a:path extrusionOk="0" h="6191" w="10940">
                  <a:moveTo>
                    <a:pt x="4442" y="1"/>
                  </a:moveTo>
                  <a:cubicBezTo>
                    <a:pt x="4135" y="1"/>
                    <a:pt x="4442" y="284"/>
                    <a:pt x="4135" y="284"/>
                  </a:cubicBezTo>
                  <a:cubicBezTo>
                    <a:pt x="4135" y="591"/>
                    <a:pt x="3851" y="591"/>
                    <a:pt x="4135" y="875"/>
                  </a:cubicBezTo>
                  <a:cubicBezTo>
                    <a:pt x="4442" y="875"/>
                    <a:pt x="4726" y="1773"/>
                    <a:pt x="4726" y="2056"/>
                  </a:cubicBezTo>
                  <a:cubicBezTo>
                    <a:pt x="4442" y="2056"/>
                    <a:pt x="3851" y="1466"/>
                    <a:pt x="3851" y="875"/>
                  </a:cubicBezTo>
                  <a:cubicBezTo>
                    <a:pt x="3635" y="675"/>
                    <a:pt x="3430" y="464"/>
                    <a:pt x="3328" y="464"/>
                  </a:cubicBezTo>
                  <a:cubicBezTo>
                    <a:pt x="3286" y="464"/>
                    <a:pt x="3261" y="501"/>
                    <a:pt x="3261" y="591"/>
                  </a:cubicBezTo>
                  <a:cubicBezTo>
                    <a:pt x="2954" y="875"/>
                    <a:pt x="2670" y="875"/>
                    <a:pt x="2954" y="1182"/>
                  </a:cubicBezTo>
                  <a:cubicBezTo>
                    <a:pt x="2954" y="1466"/>
                    <a:pt x="2670" y="1466"/>
                    <a:pt x="2670" y="1466"/>
                  </a:cubicBezTo>
                  <a:cubicBezTo>
                    <a:pt x="2670" y="1182"/>
                    <a:pt x="2079" y="875"/>
                    <a:pt x="2079" y="875"/>
                  </a:cubicBezTo>
                  <a:cubicBezTo>
                    <a:pt x="1772" y="875"/>
                    <a:pt x="2363" y="875"/>
                    <a:pt x="2670" y="591"/>
                  </a:cubicBezTo>
                  <a:cubicBezTo>
                    <a:pt x="2859" y="591"/>
                    <a:pt x="2660" y="455"/>
                    <a:pt x="2506" y="455"/>
                  </a:cubicBezTo>
                  <a:cubicBezTo>
                    <a:pt x="2429" y="455"/>
                    <a:pt x="2363" y="489"/>
                    <a:pt x="2363" y="591"/>
                  </a:cubicBezTo>
                  <a:cubicBezTo>
                    <a:pt x="2174" y="591"/>
                    <a:pt x="1974" y="455"/>
                    <a:pt x="1778" y="455"/>
                  </a:cubicBezTo>
                  <a:cubicBezTo>
                    <a:pt x="1680" y="455"/>
                    <a:pt x="1583" y="489"/>
                    <a:pt x="1489" y="591"/>
                  </a:cubicBezTo>
                  <a:cubicBezTo>
                    <a:pt x="1489" y="686"/>
                    <a:pt x="1455" y="717"/>
                    <a:pt x="1399" y="717"/>
                  </a:cubicBezTo>
                  <a:cubicBezTo>
                    <a:pt x="1287" y="717"/>
                    <a:pt x="1087" y="591"/>
                    <a:pt x="898" y="591"/>
                  </a:cubicBezTo>
                  <a:cubicBezTo>
                    <a:pt x="898" y="591"/>
                    <a:pt x="591" y="875"/>
                    <a:pt x="307" y="875"/>
                  </a:cubicBezTo>
                  <a:cubicBezTo>
                    <a:pt x="307" y="875"/>
                    <a:pt x="0" y="1182"/>
                    <a:pt x="307" y="1466"/>
                  </a:cubicBezTo>
                  <a:cubicBezTo>
                    <a:pt x="402" y="1662"/>
                    <a:pt x="499" y="1728"/>
                    <a:pt x="597" y="1728"/>
                  </a:cubicBezTo>
                  <a:cubicBezTo>
                    <a:pt x="793" y="1728"/>
                    <a:pt x="993" y="1466"/>
                    <a:pt x="1182" y="1466"/>
                  </a:cubicBezTo>
                  <a:cubicBezTo>
                    <a:pt x="1489" y="1466"/>
                    <a:pt x="898" y="2056"/>
                    <a:pt x="898" y="2363"/>
                  </a:cubicBezTo>
                  <a:cubicBezTo>
                    <a:pt x="591" y="2647"/>
                    <a:pt x="1182" y="2954"/>
                    <a:pt x="1489" y="3238"/>
                  </a:cubicBezTo>
                  <a:cubicBezTo>
                    <a:pt x="1630" y="3391"/>
                    <a:pt x="1849" y="3468"/>
                    <a:pt x="2071" y="3468"/>
                  </a:cubicBezTo>
                  <a:cubicBezTo>
                    <a:pt x="2292" y="3468"/>
                    <a:pt x="2517" y="3391"/>
                    <a:pt x="2670" y="3238"/>
                  </a:cubicBezTo>
                  <a:cubicBezTo>
                    <a:pt x="2954" y="3238"/>
                    <a:pt x="2954" y="2647"/>
                    <a:pt x="3261" y="2647"/>
                  </a:cubicBezTo>
                  <a:cubicBezTo>
                    <a:pt x="3544" y="2647"/>
                    <a:pt x="3261" y="2363"/>
                    <a:pt x="3544" y="2363"/>
                  </a:cubicBezTo>
                  <a:cubicBezTo>
                    <a:pt x="3608" y="2300"/>
                    <a:pt x="3658" y="2275"/>
                    <a:pt x="3695" y="2275"/>
                  </a:cubicBezTo>
                  <a:cubicBezTo>
                    <a:pt x="3838" y="2275"/>
                    <a:pt x="3788" y="2647"/>
                    <a:pt x="3544" y="2647"/>
                  </a:cubicBezTo>
                  <a:cubicBezTo>
                    <a:pt x="3403" y="2800"/>
                    <a:pt x="3479" y="2877"/>
                    <a:pt x="3627" y="2877"/>
                  </a:cubicBezTo>
                  <a:cubicBezTo>
                    <a:pt x="3775" y="2877"/>
                    <a:pt x="3993" y="2800"/>
                    <a:pt x="4135" y="2647"/>
                  </a:cubicBezTo>
                  <a:cubicBezTo>
                    <a:pt x="4307" y="2565"/>
                    <a:pt x="4428" y="2530"/>
                    <a:pt x="4515" y="2530"/>
                  </a:cubicBezTo>
                  <a:cubicBezTo>
                    <a:pt x="4726" y="2530"/>
                    <a:pt x="4726" y="2736"/>
                    <a:pt x="4726" y="2954"/>
                  </a:cubicBezTo>
                  <a:cubicBezTo>
                    <a:pt x="4442" y="3238"/>
                    <a:pt x="3851" y="2954"/>
                    <a:pt x="3544" y="3545"/>
                  </a:cubicBezTo>
                  <a:cubicBezTo>
                    <a:pt x="3544" y="3687"/>
                    <a:pt x="3326" y="3687"/>
                    <a:pt x="3069" y="3687"/>
                  </a:cubicBezTo>
                  <a:cubicBezTo>
                    <a:pt x="2812" y="3687"/>
                    <a:pt x="2517" y="3687"/>
                    <a:pt x="2363" y="3828"/>
                  </a:cubicBezTo>
                  <a:cubicBezTo>
                    <a:pt x="2079" y="4135"/>
                    <a:pt x="2670" y="4135"/>
                    <a:pt x="3261" y="4135"/>
                  </a:cubicBezTo>
                  <a:cubicBezTo>
                    <a:pt x="3450" y="4135"/>
                    <a:pt x="3912" y="3999"/>
                    <a:pt x="4283" y="3999"/>
                  </a:cubicBezTo>
                  <a:cubicBezTo>
                    <a:pt x="4468" y="3999"/>
                    <a:pt x="4631" y="4033"/>
                    <a:pt x="4726" y="4135"/>
                  </a:cubicBezTo>
                  <a:lnTo>
                    <a:pt x="3851" y="4135"/>
                  </a:lnTo>
                  <a:cubicBezTo>
                    <a:pt x="3544" y="4135"/>
                    <a:pt x="3261" y="4419"/>
                    <a:pt x="3261" y="4419"/>
                  </a:cubicBezTo>
                  <a:cubicBezTo>
                    <a:pt x="3261" y="4573"/>
                    <a:pt x="3113" y="4573"/>
                    <a:pt x="2965" y="4573"/>
                  </a:cubicBezTo>
                  <a:cubicBezTo>
                    <a:pt x="2818" y="4573"/>
                    <a:pt x="2670" y="4573"/>
                    <a:pt x="2670" y="4726"/>
                  </a:cubicBezTo>
                  <a:cubicBezTo>
                    <a:pt x="2363" y="5010"/>
                    <a:pt x="3261" y="5010"/>
                    <a:pt x="3261" y="5317"/>
                  </a:cubicBezTo>
                  <a:cubicBezTo>
                    <a:pt x="3355" y="5411"/>
                    <a:pt x="3452" y="5443"/>
                    <a:pt x="3550" y="5443"/>
                  </a:cubicBezTo>
                  <a:cubicBezTo>
                    <a:pt x="3746" y="5443"/>
                    <a:pt x="3946" y="5317"/>
                    <a:pt x="4135" y="5317"/>
                  </a:cubicBezTo>
                  <a:lnTo>
                    <a:pt x="3851" y="5600"/>
                  </a:lnTo>
                  <a:cubicBezTo>
                    <a:pt x="3544" y="5907"/>
                    <a:pt x="4135" y="5907"/>
                    <a:pt x="4442" y="6191"/>
                  </a:cubicBezTo>
                  <a:cubicBezTo>
                    <a:pt x="4442" y="6191"/>
                    <a:pt x="5033" y="6191"/>
                    <a:pt x="5033" y="5907"/>
                  </a:cubicBezTo>
                  <a:cubicBezTo>
                    <a:pt x="4726" y="5600"/>
                    <a:pt x="5316" y="4726"/>
                    <a:pt x="5907" y="4419"/>
                  </a:cubicBezTo>
                  <a:cubicBezTo>
                    <a:pt x="6214" y="4419"/>
                    <a:pt x="5907" y="4135"/>
                    <a:pt x="6214" y="3828"/>
                  </a:cubicBezTo>
                  <a:cubicBezTo>
                    <a:pt x="6214" y="3687"/>
                    <a:pt x="6285" y="3687"/>
                    <a:pt x="6356" y="3687"/>
                  </a:cubicBezTo>
                  <a:cubicBezTo>
                    <a:pt x="6427" y="3687"/>
                    <a:pt x="6498" y="3687"/>
                    <a:pt x="6498" y="3545"/>
                  </a:cubicBezTo>
                  <a:cubicBezTo>
                    <a:pt x="6214" y="3238"/>
                    <a:pt x="6498" y="3238"/>
                    <a:pt x="6805" y="2954"/>
                  </a:cubicBezTo>
                  <a:cubicBezTo>
                    <a:pt x="7088" y="2647"/>
                    <a:pt x="7396" y="2647"/>
                    <a:pt x="7679" y="2647"/>
                  </a:cubicBezTo>
                  <a:cubicBezTo>
                    <a:pt x="7782" y="2552"/>
                    <a:pt x="7881" y="2521"/>
                    <a:pt x="7958" y="2521"/>
                  </a:cubicBezTo>
                  <a:cubicBezTo>
                    <a:pt x="8112" y="2521"/>
                    <a:pt x="8175" y="2647"/>
                    <a:pt x="7986" y="2647"/>
                  </a:cubicBezTo>
                  <a:cubicBezTo>
                    <a:pt x="7396" y="2647"/>
                    <a:pt x="7679" y="3238"/>
                    <a:pt x="7986" y="3238"/>
                  </a:cubicBezTo>
                  <a:cubicBezTo>
                    <a:pt x="8270" y="3545"/>
                    <a:pt x="7986" y="3545"/>
                    <a:pt x="8270" y="3545"/>
                  </a:cubicBezTo>
                  <a:cubicBezTo>
                    <a:pt x="8577" y="3545"/>
                    <a:pt x="8577" y="4135"/>
                    <a:pt x="7986" y="4419"/>
                  </a:cubicBezTo>
                  <a:cubicBezTo>
                    <a:pt x="7833" y="4573"/>
                    <a:pt x="7904" y="4649"/>
                    <a:pt x="8087" y="4649"/>
                  </a:cubicBezTo>
                  <a:cubicBezTo>
                    <a:pt x="8270" y="4649"/>
                    <a:pt x="8565" y="4573"/>
                    <a:pt x="8860" y="4419"/>
                  </a:cubicBezTo>
                  <a:cubicBezTo>
                    <a:pt x="9451" y="4419"/>
                    <a:pt x="9168" y="4726"/>
                    <a:pt x="9451" y="5010"/>
                  </a:cubicBezTo>
                  <a:cubicBezTo>
                    <a:pt x="9451" y="5010"/>
                    <a:pt x="10042" y="4726"/>
                    <a:pt x="10349" y="4419"/>
                  </a:cubicBezTo>
                  <a:cubicBezTo>
                    <a:pt x="10633" y="4135"/>
                    <a:pt x="10940" y="4135"/>
                    <a:pt x="10940" y="4135"/>
                  </a:cubicBezTo>
                  <a:cubicBezTo>
                    <a:pt x="10940" y="3828"/>
                    <a:pt x="10633" y="3828"/>
                    <a:pt x="10349" y="3828"/>
                  </a:cubicBezTo>
                  <a:lnTo>
                    <a:pt x="9758" y="3828"/>
                  </a:lnTo>
                  <a:cubicBezTo>
                    <a:pt x="9958" y="3628"/>
                    <a:pt x="10017" y="3417"/>
                    <a:pt x="9935" y="3417"/>
                  </a:cubicBezTo>
                  <a:cubicBezTo>
                    <a:pt x="9901" y="3417"/>
                    <a:pt x="9842" y="3454"/>
                    <a:pt x="9758" y="3545"/>
                  </a:cubicBezTo>
                  <a:cubicBezTo>
                    <a:pt x="9451" y="3545"/>
                    <a:pt x="8860" y="3238"/>
                    <a:pt x="9168" y="3238"/>
                  </a:cubicBezTo>
                  <a:cubicBezTo>
                    <a:pt x="9168" y="2954"/>
                    <a:pt x="8860" y="2647"/>
                    <a:pt x="8577" y="2647"/>
                  </a:cubicBezTo>
                  <a:cubicBezTo>
                    <a:pt x="8270" y="2647"/>
                    <a:pt x="8270" y="2363"/>
                    <a:pt x="8577" y="2363"/>
                  </a:cubicBezTo>
                  <a:cubicBezTo>
                    <a:pt x="8577" y="2056"/>
                    <a:pt x="7679" y="2056"/>
                    <a:pt x="7986" y="2056"/>
                  </a:cubicBezTo>
                  <a:cubicBezTo>
                    <a:pt x="7986" y="1773"/>
                    <a:pt x="7679" y="1773"/>
                    <a:pt x="7396" y="1773"/>
                  </a:cubicBezTo>
                  <a:cubicBezTo>
                    <a:pt x="7396" y="1914"/>
                    <a:pt x="7319" y="1985"/>
                    <a:pt x="7242" y="1985"/>
                  </a:cubicBezTo>
                  <a:cubicBezTo>
                    <a:pt x="7165" y="1985"/>
                    <a:pt x="7088" y="1914"/>
                    <a:pt x="7088" y="1773"/>
                  </a:cubicBezTo>
                  <a:cubicBezTo>
                    <a:pt x="7088" y="1466"/>
                    <a:pt x="6498" y="1466"/>
                    <a:pt x="6498" y="1466"/>
                  </a:cubicBezTo>
                  <a:cubicBezTo>
                    <a:pt x="6214" y="1466"/>
                    <a:pt x="6214" y="1182"/>
                    <a:pt x="6214" y="875"/>
                  </a:cubicBezTo>
                  <a:cubicBezTo>
                    <a:pt x="5907" y="875"/>
                    <a:pt x="5624" y="1182"/>
                    <a:pt x="5316" y="1182"/>
                  </a:cubicBezTo>
                  <a:cubicBezTo>
                    <a:pt x="5316" y="1182"/>
                    <a:pt x="5624" y="875"/>
                    <a:pt x="5624" y="591"/>
                  </a:cubicBezTo>
                  <a:cubicBezTo>
                    <a:pt x="5624" y="591"/>
                    <a:pt x="5033" y="284"/>
                    <a:pt x="4726" y="284"/>
                  </a:cubicBezTo>
                  <a:cubicBezTo>
                    <a:pt x="4726" y="348"/>
                    <a:pt x="4726" y="373"/>
                    <a:pt x="4723" y="373"/>
                  </a:cubicBezTo>
                  <a:cubicBezTo>
                    <a:pt x="4714" y="373"/>
                    <a:pt x="4667" y="1"/>
                    <a:pt x="4442"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4"/>
            <p:cNvSpPr/>
            <p:nvPr/>
          </p:nvSpPr>
          <p:spPr>
            <a:xfrm>
              <a:off x="3789900" y="1311725"/>
              <a:ext cx="36650" cy="25075"/>
            </a:xfrm>
            <a:custGeom>
              <a:rect b="b" l="l" r="r" t="t"/>
              <a:pathLst>
                <a:path extrusionOk="0" h="1003" w="1466">
                  <a:moveTo>
                    <a:pt x="491" y="1"/>
                  </a:moveTo>
                  <a:cubicBezTo>
                    <a:pt x="439" y="1"/>
                    <a:pt x="375" y="38"/>
                    <a:pt x="284" y="128"/>
                  </a:cubicBezTo>
                  <a:cubicBezTo>
                    <a:pt x="1" y="128"/>
                    <a:pt x="591" y="719"/>
                    <a:pt x="875" y="719"/>
                  </a:cubicBezTo>
                  <a:cubicBezTo>
                    <a:pt x="875" y="719"/>
                    <a:pt x="1182" y="1003"/>
                    <a:pt x="1466" y="1003"/>
                  </a:cubicBezTo>
                  <a:lnTo>
                    <a:pt x="875" y="412"/>
                  </a:lnTo>
                  <a:cubicBezTo>
                    <a:pt x="675" y="212"/>
                    <a:pt x="616" y="1"/>
                    <a:pt x="491"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4"/>
            <p:cNvSpPr/>
            <p:nvPr/>
          </p:nvSpPr>
          <p:spPr>
            <a:xfrm>
              <a:off x="7304475" y="1883150"/>
              <a:ext cx="66200" cy="22475"/>
            </a:xfrm>
            <a:custGeom>
              <a:rect b="b" l="l" r="r" t="t"/>
              <a:pathLst>
                <a:path extrusionOk="0" h="899" w="2648">
                  <a:moveTo>
                    <a:pt x="1182" y="1"/>
                  </a:moveTo>
                  <a:cubicBezTo>
                    <a:pt x="1182" y="308"/>
                    <a:pt x="1" y="308"/>
                    <a:pt x="284" y="308"/>
                  </a:cubicBezTo>
                  <a:cubicBezTo>
                    <a:pt x="592" y="592"/>
                    <a:pt x="1466" y="592"/>
                    <a:pt x="1773" y="899"/>
                  </a:cubicBezTo>
                  <a:cubicBezTo>
                    <a:pt x="2056" y="899"/>
                    <a:pt x="2647" y="899"/>
                    <a:pt x="2647" y="592"/>
                  </a:cubicBezTo>
                  <a:cubicBezTo>
                    <a:pt x="2647" y="308"/>
                    <a:pt x="1466" y="1"/>
                    <a:pt x="1182"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4"/>
            <p:cNvSpPr/>
            <p:nvPr/>
          </p:nvSpPr>
          <p:spPr>
            <a:xfrm>
              <a:off x="6336950" y="2389725"/>
              <a:ext cx="132925" cy="94975"/>
            </a:xfrm>
            <a:custGeom>
              <a:rect b="b" l="l" r="r" t="t"/>
              <a:pathLst>
                <a:path extrusionOk="0" h="3799" w="5317">
                  <a:moveTo>
                    <a:pt x="1820" y="0"/>
                  </a:moveTo>
                  <a:cubicBezTo>
                    <a:pt x="1629" y="0"/>
                    <a:pt x="1489" y="212"/>
                    <a:pt x="1489" y="412"/>
                  </a:cubicBezTo>
                  <a:cubicBezTo>
                    <a:pt x="1772" y="719"/>
                    <a:pt x="1489" y="719"/>
                    <a:pt x="1489" y="1310"/>
                  </a:cubicBezTo>
                  <a:cubicBezTo>
                    <a:pt x="1489" y="1593"/>
                    <a:pt x="1181" y="1593"/>
                    <a:pt x="1181" y="1900"/>
                  </a:cubicBezTo>
                  <a:cubicBezTo>
                    <a:pt x="1489" y="2184"/>
                    <a:pt x="898" y="2184"/>
                    <a:pt x="591" y="2184"/>
                  </a:cubicBezTo>
                  <a:cubicBezTo>
                    <a:pt x="307" y="2184"/>
                    <a:pt x="591" y="2491"/>
                    <a:pt x="307" y="2774"/>
                  </a:cubicBezTo>
                  <a:cubicBezTo>
                    <a:pt x="0" y="2774"/>
                    <a:pt x="0" y="3082"/>
                    <a:pt x="307" y="3082"/>
                  </a:cubicBezTo>
                  <a:lnTo>
                    <a:pt x="307" y="3672"/>
                  </a:lnTo>
                  <a:cubicBezTo>
                    <a:pt x="307" y="3767"/>
                    <a:pt x="307" y="3798"/>
                    <a:pt x="318" y="3798"/>
                  </a:cubicBezTo>
                  <a:cubicBezTo>
                    <a:pt x="339" y="3798"/>
                    <a:pt x="402" y="3672"/>
                    <a:pt x="591" y="3672"/>
                  </a:cubicBezTo>
                  <a:cubicBezTo>
                    <a:pt x="744" y="3519"/>
                    <a:pt x="821" y="3519"/>
                    <a:pt x="860" y="3519"/>
                  </a:cubicBezTo>
                  <a:cubicBezTo>
                    <a:pt x="898" y="3519"/>
                    <a:pt x="898" y="3519"/>
                    <a:pt x="898" y="3365"/>
                  </a:cubicBezTo>
                  <a:cubicBezTo>
                    <a:pt x="1181" y="3365"/>
                    <a:pt x="591" y="3082"/>
                    <a:pt x="591" y="2774"/>
                  </a:cubicBezTo>
                  <a:lnTo>
                    <a:pt x="591" y="2774"/>
                  </a:lnTo>
                  <a:cubicBezTo>
                    <a:pt x="591" y="2774"/>
                    <a:pt x="727" y="2911"/>
                    <a:pt x="902" y="2911"/>
                  </a:cubicBezTo>
                  <a:cubicBezTo>
                    <a:pt x="990" y="2911"/>
                    <a:pt x="1087" y="2877"/>
                    <a:pt x="1181" y="2774"/>
                  </a:cubicBezTo>
                  <a:cubicBezTo>
                    <a:pt x="1489" y="2774"/>
                    <a:pt x="2079" y="2774"/>
                    <a:pt x="2363" y="3082"/>
                  </a:cubicBezTo>
                  <a:cubicBezTo>
                    <a:pt x="2489" y="3198"/>
                    <a:pt x="2610" y="3266"/>
                    <a:pt x="2710" y="3266"/>
                  </a:cubicBezTo>
                  <a:cubicBezTo>
                    <a:pt x="2855" y="3266"/>
                    <a:pt x="2954" y="3123"/>
                    <a:pt x="2954" y="2774"/>
                  </a:cubicBezTo>
                  <a:cubicBezTo>
                    <a:pt x="2954" y="2491"/>
                    <a:pt x="3544" y="2491"/>
                    <a:pt x="4135" y="2491"/>
                  </a:cubicBezTo>
                  <a:cubicBezTo>
                    <a:pt x="4726" y="2491"/>
                    <a:pt x="4726" y="2184"/>
                    <a:pt x="4442" y="1900"/>
                  </a:cubicBezTo>
                  <a:cubicBezTo>
                    <a:pt x="4442" y="1900"/>
                    <a:pt x="5316" y="1310"/>
                    <a:pt x="5316" y="1002"/>
                  </a:cubicBezTo>
                  <a:cubicBezTo>
                    <a:pt x="5316" y="962"/>
                    <a:pt x="5304" y="945"/>
                    <a:pt x="5284" y="945"/>
                  </a:cubicBezTo>
                  <a:cubicBezTo>
                    <a:pt x="5180" y="945"/>
                    <a:pt x="4862" y="1367"/>
                    <a:pt x="4758" y="1367"/>
                  </a:cubicBezTo>
                  <a:cubicBezTo>
                    <a:pt x="4738" y="1367"/>
                    <a:pt x="4726" y="1350"/>
                    <a:pt x="4726" y="1310"/>
                  </a:cubicBezTo>
                  <a:cubicBezTo>
                    <a:pt x="4631" y="1207"/>
                    <a:pt x="4534" y="1173"/>
                    <a:pt x="4436" y="1173"/>
                  </a:cubicBezTo>
                  <a:cubicBezTo>
                    <a:pt x="4240" y="1173"/>
                    <a:pt x="4040" y="1310"/>
                    <a:pt x="3851" y="1310"/>
                  </a:cubicBezTo>
                  <a:cubicBezTo>
                    <a:pt x="3810" y="1347"/>
                    <a:pt x="3754" y="1365"/>
                    <a:pt x="3686" y="1365"/>
                  </a:cubicBezTo>
                  <a:cubicBezTo>
                    <a:pt x="3245" y="1365"/>
                    <a:pt x="2325" y="640"/>
                    <a:pt x="2079" y="128"/>
                  </a:cubicBezTo>
                  <a:cubicBezTo>
                    <a:pt x="1989" y="37"/>
                    <a:pt x="1900" y="0"/>
                    <a:pt x="1820"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4"/>
            <p:cNvSpPr/>
            <p:nvPr/>
          </p:nvSpPr>
          <p:spPr>
            <a:xfrm>
              <a:off x="6152650" y="2489950"/>
              <a:ext cx="236300" cy="174125"/>
            </a:xfrm>
            <a:custGeom>
              <a:rect b="b" l="l" r="r" t="t"/>
              <a:pathLst>
                <a:path extrusionOk="0" h="6965" w="9452">
                  <a:moveTo>
                    <a:pt x="5317" y="3491"/>
                  </a:moveTo>
                  <a:cubicBezTo>
                    <a:pt x="5317" y="3516"/>
                    <a:pt x="5318" y="3542"/>
                    <a:pt x="5322" y="3567"/>
                  </a:cubicBezTo>
                  <a:lnTo>
                    <a:pt x="5322" y="3567"/>
                  </a:lnTo>
                  <a:cubicBezTo>
                    <a:pt x="5384" y="3516"/>
                    <a:pt x="5398" y="3491"/>
                    <a:pt x="5317" y="3491"/>
                  </a:cubicBezTo>
                  <a:close/>
                  <a:moveTo>
                    <a:pt x="8409" y="1"/>
                  </a:moveTo>
                  <a:cubicBezTo>
                    <a:pt x="8216" y="1"/>
                    <a:pt x="7875" y="342"/>
                    <a:pt x="7679" y="537"/>
                  </a:cubicBezTo>
                  <a:cubicBezTo>
                    <a:pt x="7372" y="537"/>
                    <a:pt x="7372" y="1435"/>
                    <a:pt x="7679" y="1435"/>
                  </a:cubicBezTo>
                  <a:cubicBezTo>
                    <a:pt x="7679" y="1719"/>
                    <a:pt x="7089" y="2026"/>
                    <a:pt x="7089" y="2617"/>
                  </a:cubicBezTo>
                  <a:cubicBezTo>
                    <a:pt x="7089" y="2900"/>
                    <a:pt x="6781" y="2900"/>
                    <a:pt x="6781" y="3207"/>
                  </a:cubicBezTo>
                  <a:cubicBezTo>
                    <a:pt x="6498" y="3798"/>
                    <a:pt x="6191" y="3491"/>
                    <a:pt x="5907" y="3798"/>
                  </a:cubicBezTo>
                  <a:cubicBezTo>
                    <a:pt x="5818" y="3880"/>
                    <a:pt x="5731" y="3915"/>
                    <a:pt x="5652" y="3915"/>
                  </a:cubicBezTo>
                  <a:cubicBezTo>
                    <a:pt x="5482" y="3915"/>
                    <a:pt x="5351" y="3754"/>
                    <a:pt x="5322" y="3567"/>
                  </a:cubicBezTo>
                  <a:lnTo>
                    <a:pt x="5322" y="3567"/>
                  </a:lnTo>
                  <a:cubicBezTo>
                    <a:pt x="5170" y="3691"/>
                    <a:pt x="4726" y="3968"/>
                    <a:pt x="4726" y="4389"/>
                  </a:cubicBezTo>
                  <a:cubicBezTo>
                    <a:pt x="4726" y="4672"/>
                    <a:pt x="4135" y="4672"/>
                    <a:pt x="4419" y="4979"/>
                  </a:cubicBezTo>
                  <a:cubicBezTo>
                    <a:pt x="4419" y="5179"/>
                    <a:pt x="4125" y="5391"/>
                    <a:pt x="3952" y="5391"/>
                  </a:cubicBezTo>
                  <a:cubicBezTo>
                    <a:pt x="3879" y="5391"/>
                    <a:pt x="3828" y="5354"/>
                    <a:pt x="3828" y="5263"/>
                  </a:cubicBezTo>
                  <a:cubicBezTo>
                    <a:pt x="3828" y="5168"/>
                    <a:pt x="3796" y="5137"/>
                    <a:pt x="3733" y="5137"/>
                  </a:cubicBezTo>
                  <a:cubicBezTo>
                    <a:pt x="3605" y="5137"/>
                    <a:pt x="3348" y="5263"/>
                    <a:pt x="2954" y="5263"/>
                  </a:cubicBezTo>
                  <a:cubicBezTo>
                    <a:pt x="2825" y="5330"/>
                    <a:pt x="2710" y="5354"/>
                    <a:pt x="2605" y="5354"/>
                  </a:cubicBezTo>
                  <a:cubicBezTo>
                    <a:pt x="2328" y="5354"/>
                    <a:pt x="2127" y="5183"/>
                    <a:pt x="1952" y="5183"/>
                  </a:cubicBezTo>
                  <a:cubicBezTo>
                    <a:pt x="1889" y="5183"/>
                    <a:pt x="1830" y="5205"/>
                    <a:pt x="1772" y="5263"/>
                  </a:cubicBezTo>
                  <a:lnTo>
                    <a:pt x="591" y="6444"/>
                  </a:lnTo>
                  <a:cubicBezTo>
                    <a:pt x="0" y="6444"/>
                    <a:pt x="284" y="6751"/>
                    <a:pt x="591" y="6751"/>
                  </a:cubicBezTo>
                  <a:cubicBezTo>
                    <a:pt x="875" y="6751"/>
                    <a:pt x="1182" y="6751"/>
                    <a:pt x="1465" y="6444"/>
                  </a:cubicBezTo>
                  <a:cubicBezTo>
                    <a:pt x="1465" y="6444"/>
                    <a:pt x="2647" y="6161"/>
                    <a:pt x="3237" y="6161"/>
                  </a:cubicBezTo>
                  <a:cubicBezTo>
                    <a:pt x="4135" y="6161"/>
                    <a:pt x="3544" y="6444"/>
                    <a:pt x="3828" y="6751"/>
                  </a:cubicBezTo>
                  <a:cubicBezTo>
                    <a:pt x="3828" y="6893"/>
                    <a:pt x="3976" y="6964"/>
                    <a:pt x="4162" y="6964"/>
                  </a:cubicBezTo>
                  <a:cubicBezTo>
                    <a:pt x="4348" y="6964"/>
                    <a:pt x="4572" y="6893"/>
                    <a:pt x="4726" y="6751"/>
                  </a:cubicBezTo>
                  <a:cubicBezTo>
                    <a:pt x="5009" y="6444"/>
                    <a:pt x="5009" y="6444"/>
                    <a:pt x="5009" y="6161"/>
                  </a:cubicBezTo>
                  <a:cubicBezTo>
                    <a:pt x="4868" y="6007"/>
                    <a:pt x="4868" y="5930"/>
                    <a:pt x="4903" y="5930"/>
                  </a:cubicBezTo>
                  <a:cubicBezTo>
                    <a:pt x="4938" y="5930"/>
                    <a:pt x="5009" y="6007"/>
                    <a:pt x="5009" y="6161"/>
                  </a:cubicBezTo>
                  <a:cubicBezTo>
                    <a:pt x="5163" y="6303"/>
                    <a:pt x="5387" y="6373"/>
                    <a:pt x="5609" y="6373"/>
                  </a:cubicBezTo>
                  <a:cubicBezTo>
                    <a:pt x="5830" y="6373"/>
                    <a:pt x="6049" y="6303"/>
                    <a:pt x="6191" y="6161"/>
                  </a:cubicBezTo>
                  <a:cubicBezTo>
                    <a:pt x="6293" y="5964"/>
                    <a:pt x="6361" y="5898"/>
                    <a:pt x="6417" y="5898"/>
                  </a:cubicBezTo>
                  <a:cubicBezTo>
                    <a:pt x="6529" y="5898"/>
                    <a:pt x="6592" y="6161"/>
                    <a:pt x="6781" y="6161"/>
                  </a:cubicBezTo>
                  <a:cubicBezTo>
                    <a:pt x="7044" y="6161"/>
                    <a:pt x="7082" y="5506"/>
                    <a:pt x="7088" y="5506"/>
                  </a:cubicBezTo>
                  <a:cubicBezTo>
                    <a:pt x="7089" y="5506"/>
                    <a:pt x="7089" y="5525"/>
                    <a:pt x="7089" y="5570"/>
                  </a:cubicBezTo>
                  <a:cubicBezTo>
                    <a:pt x="7089" y="5712"/>
                    <a:pt x="7236" y="5783"/>
                    <a:pt x="7419" y="5783"/>
                  </a:cubicBezTo>
                  <a:cubicBezTo>
                    <a:pt x="7602" y="5783"/>
                    <a:pt x="7821" y="5712"/>
                    <a:pt x="7963" y="5570"/>
                  </a:cubicBezTo>
                  <a:cubicBezTo>
                    <a:pt x="8270" y="5263"/>
                    <a:pt x="7963" y="4672"/>
                    <a:pt x="8270" y="4389"/>
                  </a:cubicBezTo>
                  <a:cubicBezTo>
                    <a:pt x="8270" y="4082"/>
                    <a:pt x="8553" y="3491"/>
                    <a:pt x="8270" y="3207"/>
                  </a:cubicBezTo>
                  <a:cubicBezTo>
                    <a:pt x="8270" y="2900"/>
                    <a:pt x="8861" y="2617"/>
                    <a:pt x="9144" y="2310"/>
                  </a:cubicBezTo>
                  <a:cubicBezTo>
                    <a:pt x="9451" y="2026"/>
                    <a:pt x="8861" y="537"/>
                    <a:pt x="8553" y="254"/>
                  </a:cubicBezTo>
                  <a:cubicBezTo>
                    <a:pt x="8553" y="70"/>
                    <a:pt x="8496" y="1"/>
                    <a:pt x="8409"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4"/>
            <p:cNvSpPr/>
            <p:nvPr/>
          </p:nvSpPr>
          <p:spPr>
            <a:xfrm>
              <a:off x="6189275" y="2646425"/>
              <a:ext cx="44325" cy="41850"/>
            </a:xfrm>
            <a:custGeom>
              <a:rect b="b" l="l" r="r" t="t"/>
              <a:pathLst>
                <a:path extrusionOk="0" h="1674" w="1773">
                  <a:moveTo>
                    <a:pt x="1397" y="1"/>
                  </a:moveTo>
                  <a:cubicBezTo>
                    <a:pt x="1281" y="1"/>
                    <a:pt x="1182" y="69"/>
                    <a:pt x="1182" y="185"/>
                  </a:cubicBezTo>
                  <a:cubicBezTo>
                    <a:pt x="898" y="492"/>
                    <a:pt x="591" y="492"/>
                    <a:pt x="307" y="492"/>
                  </a:cubicBezTo>
                  <a:cubicBezTo>
                    <a:pt x="0" y="492"/>
                    <a:pt x="0" y="1367"/>
                    <a:pt x="307" y="1674"/>
                  </a:cubicBezTo>
                  <a:cubicBezTo>
                    <a:pt x="307" y="1674"/>
                    <a:pt x="591" y="1674"/>
                    <a:pt x="591" y="1367"/>
                  </a:cubicBezTo>
                  <a:cubicBezTo>
                    <a:pt x="591" y="1083"/>
                    <a:pt x="1182" y="1083"/>
                    <a:pt x="1182" y="1083"/>
                  </a:cubicBezTo>
                  <a:cubicBezTo>
                    <a:pt x="1489" y="1083"/>
                    <a:pt x="1772" y="776"/>
                    <a:pt x="1772" y="492"/>
                  </a:cubicBezTo>
                  <a:cubicBezTo>
                    <a:pt x="1772" y="143"/>
                    <a:pt x="1566" y="1"/>
                    <a:pt x="1397"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4"/>
            <p:cNvSpPr/>
            <p:nvPr/>
          </p:nvSpPr>
          <p:spPr>
            <a:xfrm>
              <a:off x="6130200" y="2662900"/>
              <a:ext cx="59100" cy="62000"/>
            </a:xfrm>
            <a:custGeom>
              <a:rect b="b" l="l" r="r" t="t"/>
              <a:pathLst>
                <a:path extrusionOk="0" h="2480" w="2364">
                  <a:moveTo>
                    <a:pt x="1117" y="0"/>
                  </a:moveTo>
                  <a:cubicBezTo>
                    <a:pt x="1015" y="0"/>
                    <a:pt x="809" y="206"/>
                    <a:pt x="591" y="424"/>
                  </a:cubicBezTo>
                  <a:cubicBezTo>
                    <a:pt x="308" y="424"/>
                    <a:pt x="1" y="708"/>
                    <a:pt x="308" y="708"/>
                  </a:cubicBezTo>
                  <a:cubicBezTo>
                    <a:pt x="308" y="861"/>
                    <a:pt x="379" y="938"/>
                    <a:pt x="449" y="938"/>
                  </a:cubicBezTo>
                  <a:cubicBezTo>
                    <a:pt x="520" y="938"/>
                    <a:pt x="591" y="861"/>
                    <a:pt x="591" y="708"/>
                  </a:cubicBezTo>
                  <a:cubicBezTo>
                    <a:pt x="648" y="655"/>
                    <a:pt x="695" y="633"/>
                    <a:pt x="732" y="633"/>
                  </a:cubicBezTo>
                  <a:cubicBezTo>
                    <a:pt x="898" y="633"/>
                    <a:pt x="898" y="1067"/>
                    <a:pt x="898" y="1298"/>
                  </a:cubicBezTo>
                  <a:cubicBezTo>
                    <a:pt x="591" y="1889"/>
                    <a:pt x="898" y="2480"/>
                    <a:pt x="1182" y="2480"/>
                  </a:cubicBezTo>
                  <a:cubicBezTo>
                    <a:pt x="1182" y="2196"/>
                    <a:pt x="1773" y="1605"/>
                    <a:pt x="2080" y="1015"/>
                  </a:cubicBezTo>
                  <a:cubicBezTo>
                    <a:pt x="2363" y="708"/>
                    <a:pt x="1773" y="708"/>
                    <a:pt x="1773" y="424"/>
                  </a:cubicBezTo>
                  <a:cubicBezTo>
                    <a:pt x="1773" y="424"/>
                    <a:pt x="1182" y="424"/>
                    <a:pt x="1182" y="117"/>
                  </a:cubicBezTo>
                  <a:cubicBezTo>
                    <a:pt x="1182" y="35"/>
                    <a:pt x="1158" y="0"/>
                    <a:pt x="1117"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4"/>
            <p:cNvSpPr/>
            <p:nvPr/>
          </p:nvSpPr>
          <p:spPr>
            <a:xfrm>
              <a:off x="5939550" y="2848650"/>
              <a:ext cx="43000" cy="62925"/>
            </a:xfrm>
            <a:custGeom>
              <a:rect b="b" l="l" r="r" t="t"/>
              <a:pathLst>
                <a:path extrusionOk="0" h="2517" w="1720">
                  <a:moveTo>
                    <a:pt x="1511" y="0"/>
                  </a:moveTo>
                  <a:cubicBezTo>
                    <a:pt x="1130" y="0"/>
                    <a:pt x="487" y="529"/>
                    <a:pt x="255" y="1264"/>
                  </a:cubicBezTo>
                  <a:cubicBezTo>
                    <a:pt x="0" y="1987"/>
                    <a:pt x="361" y="2517"/>
                    <a:pt x="493" y="2517"/>
                  </a:cubicBezTo>
                  <a:cubicBezTo>
                    <a:pt x="521" y="2517"/>
                    <a:pt x="538" y="2494"/>
                    <a:pt x="538" y="2445"/>
                  </a:cubicBezTo>
                  <a:cubicBezTo>
                    <a:pt x="845" y="2445"/>
                    <a:pt x="1720" y="366"/>
                    <a:pt x="1720" y="82"/>
                  </a:cubicBezTo>
                  <a:cubicBezTo>
                    <a:pt x="1668" y="26"/>
                    <a:pt x="1596" y="0"/>
                    <a:pt x="1511"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4"/>
            <p:cNvSpPr/>
            <p:nvPr/>
          </p:nvSpPr>
          <p:spPr>
            <a:xfrm>
              <a:off x="5709625" y="2958000"/>
              <a:ext cx="51425" cy="34050"/>
            </a:xfrm>
            <a:custGeom>
              <a:rect b="b" l="l" r="r" t="t"/>
              <a:pathLst>
                <a:path extrusionOk="0" h="1362" w="2057">
                  <a:moveTo>
                    <a:pt x="1893" y="1"/>
                  </a:moveTo>
                  <a:cubicBezTo>
                    <a:pt x="1697" y="1"/>
                    <a:pt x="1371" y="127"/>
                    <a:pt x="1182" y="127"/>
                  </a:cubicBezTo>
                  <a:cubicBezTo>
                    <a:pt x="875" y="127"/>
                    <a:pt x="1" y="434"/>
                    <a:pt x="284" y="1024"/>
                  </a:cubicBezTo>
                  <a:cubicBezTo>
                    <a:pt x="413" y="1272"/>
                    <a:pt x="641" y="1362"/>
                    <a:pt x="886" y="1362"/>
                  </a:cubicBezTo>
                  <a:cubicBezTo>
                    <a:pt x="1225" y="1362"/>
                    <a:pt x="1594" y="1189"/>
                    <a:pt x="1773" y="1024"/>
                  </a:cubicBezTo>
                  <a:cubicBezTo>
                    <a:pt x="1773" y="717"/>
                    <a:pt x="2056" y="434"/>
                    <a:pt x="2056" y="127"/>
                  </a:cubicBezTo>
                  <a:cubicBezTo>
                    <a:pt x="2056" y="32"/>
                    <a:pt x="1991" y="1"/>
                    <a:pt x="1893"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4"/>
            <p:cNvSpPr/>
            <p:nvPr/>
          </p:nvSpPr>
          <p:spPr>
            <a:xfrm>
              <a:off x="5938225" y="2988700"/>
              <a:ext cx="118175" cy="175050"/>
            </a:xfrm>
            <a:custGeom>
              <a:rect b="b" l="l" r="r" t="t"/>
              <a:pathLst>
                <a:path extrusionOk="0" h="7002" w="4727">
                  <a:moveTo>
                    <a:pt x="810" y="1"/>
                  </a:moveTo>
                  <a:cubicBezTo>
                    <a:pt x="729" y="1"/>
                    <a:pt x="654" y="22"/>
                    <a:pt x="591" y="80"/>
                  </a:cubicBezTo>
                  <a:cubicBezTo>
                    <a:pt x="308" y="387"/>
                    <a:pt x="591" y="1852"/>
                    <a:pt x="308" y="1852"/>
                  </a:cubicBezTo>
                  <a:cubicBezTo>
                    <a:pt x="308" y="1954"/>
                    <a:pt x="274" y="1989"/>
                    <a:pt x="228" y="1989"/>
                  </a:cubicBezTo>
                  <a:cubicBezTo>
                    <a:pt x="137" y="1989"/>
                    <a:pt x="1" y="1852"/>
                    <a:pt x="1" y="1852"/>
                  </a:cubicBezTo>
                  <a:lnTo>
                    <a:pt x="1" y="1852"/>
                  </a:lnTo>
                  <a:cubicBezTo>
                    <a:pt x="1" y="2159"/>
                    <a:pt x="1" y="3033"/>
                    <a:pt x="308" y="3033"/>
                  </a:cubicBezTo>
                  <a:cubicBezTo>
                    <a:pt x="308" y="3033"/>
                    <a:pt x="591" y="3033"/>
                    <a:pt x="308" y="3624"/>
                  </a:cubicBezTo>
                  <a:cubicBezTo>
                    <a:pt x="308" y="3931"/>
                    <a:pt x="898" y="3931"/>
                    <a:pt x="1182" y="3931"/>
                  </a:cubicBezTo>
                  <a:cubicBezTo>
                    <a:pt x="1311" y="3864"/>
                    <a:pt x="1398" y="3840"/>
                    <a:pt x="1462" y="3840"/>
                  </a:cubicBezTo>
                  <a:cubicBezTo>
                    <a:pt x="1631" y="3840"/>
                    <a:pt x="1635" y="4011"/>
                    <a:pt x="1812" y="4011"/>
                  </a:cubicBezTo>
                  <a:cubicBezTo>
                    <a:pt x="1875" y="4011"/>
                    <a:pt x="1959" y="3989"/>
                    <a:pt x="2080" y="3931"/>
                  </a:cubicBezTo>
                  <a:cubicBezTo>
                    <a:pt x="2363" y="3931"/>
                    <a:pt x="2954" y="4522"/>
                    <a:pt x="2954" y="4805"/>
                  </a:cubicBezTo>
                  <a:cubicBezTo>
                    <a:pt x="2726" y="5052"/>
                    <a:pt x="2865" y="5482"/>
                    <a:pt x="3087" y="5482"/>
                  </a:cubicBezTo>
                  <a:cubicBezTo>
                    <a:pt x="3141" y="5482"/>
                    <a:pt x="3201" y="5456"/>
                    <a:pt x="3261" y="5396"/>
                  </a:cubicBezTo>
                  <a:cubicBezTo>
                    <a:pt x="3261" y="5396"/>
                    <a:pt x="3545" y="5396"/>
                    <a:pt x="3545" y="5703"/>
                  </a:cubicBezTo>
                  <a:cubicBezTo>
                    <a:pt x="3261" y="5987"/>
                    <a:pt x="3852" y="6294"/>
                    <a:pt x="3852" y="6885"/>
                  </a:cubicBezTo>
                  <a:cubicBezTo>
                    <a:pt x="3852" y="6967"/>
                    <a:pt x="3876" y="7001"/>
                    <a:pt x="3910" y="7001"/>
                  </a:cubicBezTo>
                  <a:cubicBezTo>
                    <a:pt x="3993" y="7001"/>
                    <a:pt x="4135" y="6795"/>
                    <a:pt x="4135" y="6577"/>
                  </a:cubicBezTo>
                  <a:cubicBezTo>
                    <a:pt x="4135" y="6294"/>
                    <a:pt x="4135" y="6294"/>
                    <a:pt x="4443" y="5987"/>
                  </a:cubicBezTo>
                  <a:cubicBezTo>
                    <a:pt x="4726" y="5987"/>
                    <a:pt x="4443" y="5703"/>
                    <a:pt x="4135" y="5113"/>
                  </a:cubicBezTo>
                  <a:cubicBezTo>
                    <a:pt x="4135" y="4805"/>
                    <a:pt x="3261" y="4805"/>
                    <a:pt x="3261" y="4522"/>
                  </a:cubicBezTo>
                  <a:cubicBezTo>
                    <a:pt x="3261" y="4215"/>
                    <a:pt x="2954" y="3931"/>
                    <a:pt x="2954" y="3931"/>
                  </a:cubicBezTo>
                  <a:cubicBezTo>
                    <a:pt x="2753" y="3713"/>
                    <a:pt x="2397" y="3507"/>
                    <a:pt x="2098" y="3507"/>
                  </a:cubicBezTo>
                  <a:cubicBezTo>
                    <a:pt x="1975" y="3507"/>
                    <a:pt x="1862" y="3542"/>
                    <a:pt x="1773" y="3624"/>
                  </a:cubicBezTo>
                  <a:cubicBezTo>
                    <a:pt x="1657" y="3684"/>
                    <a:pt x="1575" y="3710"/>
                    <a:pt x="1517" y="3710"/>
                  </a:cubicBezTo>
                  <a:cubicBezTo>
                    <a:pt x="1279" y="3710"/>
                    <a:pt x="1429" y="3280"/>
                    <a:pt x="1182" y="3033"/>
                  </a:cubicBezTo>
                  <a:cubicBezTo>
                    <a:pt x="1182" y="2750"/>
                    <a:pt x="1489" y="2159"/>
                    <a:pt x="1773" y="1852"/>
                  </a:cubicBezTo>
                  <a:cubicBezTo>
                    <a:pt x="2080" y="1261"/>
                    <a:pt x="1773" y="671"/>
                    <a:pt x="1773" y="387"/>
                  </a:cubicBezTo>
                  <a:lnTo>
                    <a:pt x="1773" y="80"/>
                  </a:lnTo>
                  <a:cubicBezTo>
                    <a:pt x="1711" y="147"/>
                    <a:pt x="1634" y="171"/>
                    <a:pt x="1550" y="171"/>
                  </a:cubicBezTo>
                  <a:cubicBezTo>
                    <a:pt x="1325" y="171"/>
                    <a:pt x="1040" y="1"/>
                    <a:pt x="810"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4"/>
            <p:cNvSpPr/>
            <p:nvPr/>
          </p:nvSpPr>
          <p:spPr>
            <a:xfrm>
              <a:off x="5945900" y="3092650"/>
              <a:ext cx="34650" cy="25275"/>
            </a:xfrm>
            <a:custGeom>
              <a:rect b="b" l="l" r="r" t="t"/>
              <a:pathLst>
                <a:path extrusionOk="0" h="1011" w="1386">
                  <a:moveTo>
                    <a:pt x="73" y="1"/>
                  </a:moveTo>
                  <a:cubicBezTo>
                    <a:pt x="28" y="1"/>
                    <a:pt x="1" y="18"/>
                    <a:pt x="1" y="57"/>
                  </a:cubicBezTo>
                  <a:cubicBezTo>
                    <a:pt x="246" y="322"/>
                    <a:pt x="279" y="1010"/>
                    <a:pt x="664" y="1010"/>
                  </a:cubicBezTo>
                  <a:cubicBezTo>
                    <a:pt x="725" y="1010"/>
                    <a:pt x="794" y="993"/>
                    <a:pt x="875" y="955"/>
                  </a:cubicBezTo>
                  <a:cubicBezTo>
                    <a:pt x="1385" y="689"/>
                    <a:pt x="362" y="1"/>
                    <a:pt x="73"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4"/>
            <p:cNvSpPr/>
            <p:nvPr/>
          </p:nvSpPr>
          <p:spPr>
            <a:xfrm>
              <a:off x="5975450" y="3166950"/>
              <a:ext cx="103375" cy="89575"/>
            </a:xfrm>
            <a:custGeom>
              <a:rect b="b" l="l" r="r" t="t"/>
              <a:pathLst>
                <a:path extrusionOk="0" h="3583" w="4135">
                  <a:moveTo>
                    <a:pt x="3314" y="1"/>
                  </a:moveTo>
                  <a:cubicBezTo>
                    <a:pt x="3148" y="1"/>
                    <a:pt x="2954" y="169"/>
                    <a:pt x="2954" y="345"/>
                  </a:cubicBezTo>
                  <a:cubicBezTo>
                    <a:pt x="3095" y="487"/>
                    <a:pt x="3019" y="487"/>
                    <a:pt x="2906" y="487"/>
                  </a:cubicBezTo>
                  <a:cubicBezTo>
                    <a:pt x="2794" y="487"/>
                    <a:pt x="2646" y="487"/>
                    <a:pt x="2646" y="629"/>
                  </a:cubicBezTo>
                  <a:cubicBezTo>
                    <a:pt x="2646" y="1219"/>
                    <a:pt x="2056" y="936"/>
                    <a:pt x="2056" y="1219"/>
                  </a:cubicBezTo>
                  <a:cubicBezTo>
                    <a:pt x="2056" y="1310"/>
                    <a:pt x="2031" y="1347"/>
                    <a:pt x="1988" y="1347"/>
                  </a:cubicBezTo>
                  <a:cubicBezTo>
                    <a:pt x="1886" y="1347"/>
                    <a:pt x="1681" y="1136"/>
                    <a:pt x="1465" y="936"/>
                  </a:cubicBezTo>
                  <a:cubicBezTo>
                    <a:pt x="1181" y="936"/>
                    <a:pt x="874" y="1527"/>
                    <a:pt x="591" y="1527"/>
                  </a:cubicBezTo>
                  <a:cubicBezTo>
                    <a:pt x="0" y="1527"/>
                    <a:pt x="0" y="2401"/>
                    <a:pt x="284" y="2401"/>
                  </a:cubicBezTo>
                  <a:cubicBezTo>
                    <a:pt x="591" y="2401"/>
                    <a:pt x="591" y="1810"/>
                    <a:pt x="874" y="1810"/>
                  </a:cubicBezTo>
                  <a:cubicBezTo>
                    <a:pt x="1079" y="1810"/>
                    <a:pt x="1147" y="1684"/>
                    <a:pt x="1254" y="1684"/>
                  </a:cubicBezTo>
                  <a:cubicBezTo>
                    <a:pt x="1308" y="1684"/>
                    <a:pt x="1371" y="1716"/>
                    <a:pt x="1465" y="1810"/>
                  </a:cubicBezTo>
                  <a:cubicBezTo>
                    <a:pt x="1772" y="1810"/>
                    <a:pt x="1465" y="2992"/>
                    <a:pt x="2056" y="2992"/>
                  </a:cubicBezTo>
                  <a:cubicBezTo>
                    <a:pt x="2646" y="3299"/>
                    <a:pt x="2646" y="3582"/>
                    <a:pt x="2954" y="3582"/>
                  </a:cubicBezTo>
                  <a:cubicBezTo>
                    <a:pt x="3237" y="3582"/>
                    <a:pt x="2954" y="2708"/>
                    <a:pt x="2954" y="2401"/>
                  </a:cubicBezTo>
                  <a:cubicBezTo>
                    <a:pt x="2954" y="2259"/>
                    <a:pt x="3101" y="2259"/>
                    <a:pt x="3284" y="2259"/>
                  </a:cubicBezTo>
                  <a:cubicBezTo>
                    <a:pt x="3467" y="2259"/>
                    <a:pt x="3686" y="2259"/>
                    <a:pt x="3828" y="2117"/>
                  </a:cubicBezTo>
                  <a:cubicBezTo>
                    <a:pt x="4135" y="1810"/>
                    <a:pt x="3544" y="936"/>
                    <a:pt x="3544" y="345"/>
                  </a:cubicBezTo>
                  <a:cubicBezTo>
                    <a:pt x="3544" y="94"/>
                    <a:pt x="3437" y="1"/>
                    <a:pt x="3314"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4"/>
            <p:cNvSpPr/>
            <p:nvPr/>
          </p:nvSpPr>
          <p:spPr>
            <a:xfrm>
              <a:off x="5886850" y="3136950"/>
              <a:ext cx="44325" cy="61550"/>
            </a:xfrm>
            <a:custGeom>
              <a:rect b="b" l="l" r="r" t="t"/>
              <a:pathLst>
                <a:path extrusionOk="0" h="2462" w="1773">
                  <a:moveTo>
                    <a:pt x="1662" y="1"/>
                  </a:moveTo>
                  <a:cubicBezTo>
                    <a:pt x="1460" y="1"/>
                    <a:pt x="1426" y="689"/>
                    <a:pt x="1181" y="955"/>
                  </a:cubicBezTo>
                  <a:cubicBezTo>
                    <a:pt x="591" y="1545"/>
                    <a:pt x="0" y="2136"/>
                    <a:pt x="0" y="2419"/>
                  </a:cubicBezTo>
                  <a:cubicBezTo>
                    <a:pt x="26" y="2448"/>
                    <a:pt x="58" y="2461"/>
                    <a:pt x="94" y="2461"/>
                  </a:cubicBezTo>
                  <a:cubicBezTo>
                    <a:pt x="445" y="2461"/>
                    <a:pt x="1208" y="1212"/>
                    <a:pt x="1465" y="955"/>
                  </a:cubicBezTo>
                  <a:cubicBezTo>
                    <a:pt x="1772" y="647"/>
                    <a:pt x="1772" y="364"/>
                    <a:pt x="1772" y="57"/>
                  </a:cubicBezTo>
                  <a:cubicBezTo>
                    <a:pt x="1730" y="18"/>
                    <a:pt x="1694" y="1"/>
                    <a:pt x="1662"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4"/>
            <p:cNvSpPr/>
            <p:nvPr/>
          </p:nvSpPr>
          <p:spPr>
            <a:xfrm>
              <a:off x="5975450" y="3123600"/>
              <a:ext cx="44325" cy="59075"/>
            </a:xfrm>
            <a:custGeom>
              <a:rect b="b" l="l" r="r" t="t"/>
              <a:pathLst>
                <a:path extrusionOk="0" h="2363" w="1773">
                  <a:moveTo>
                    <a:pt x="284" y="0"/>
                  </a:moveTo>
                  <a:cubicBezTo>
                    <a:pt x="0" y="0"/>
                    <a:pt x="0" y="1181"/>
                    <a:pt x="284" y="1181"/>
                  </a:cubicBezTo>
                  <a:cubicBezTo>
                    <a:pt x="284" y="1181"/>
                    <a:pt x="591" y="1181"/>
                    <a:pt x="591" y="898"/>
                  </a:cubicBezTo>
                  <a:cubicBezTo>
                    <a:pt x="591" y="838"/>
                    <a:pt x="602" y="812"/>
                    <a:pt x="619" y="812"/>
                  </a:cubicBezTo>
                  <a:cubicBezTo>
                    <a:pt x="691" y="812"/>
                    <a:pt x="874" y="1242"/>
                    <a:pt x="874" y="1489"/>
                  </a:cubicBezTo>
                  <a:cubicBezTo>
                    <a:pt x="591" y="1772"/>
                    <a:pt x="591" y="2363"/>
                    <a:pt x="874" y="2363"/>
                  </a:cubicBezTo>
                  <a:cubicBezTo>
                    <a:pt x="1181" y="2363"/>
                    <a:pt x="1772" y="1489"/>
                    <a:pt x="1772" y="1181"/>
                  </a:cubicBezTo>
                  <a:cubicBezTo>
                    <a:pt x="1619" y="1040"/>
                    <a:pt x="1542" y="1040"/>
                    <a:pt x="1503" y="1040"/>
                  </a:cubicBezTo>
                  <a:cubicBezTo>
                    <a:pt x="1465" y="1040"/>
                    <a:pt x="1465" y="1040"/>
                    <a:pt x="1465" y="898"/>
                  </a:cubicBezTo>
                  <a:cubicBezTo>
                    <a:pt x="1465" y="591"/>
                    <a:pt x="591" y="0"/>
                    <a:pt x="284"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4"/>
            <p:cNvSpPr/>
            <p:nvPr/>
          </p:nvSpPr>
          <p:spPr>
            <a:xfrm>
              <a:off x="6014300" y="3164975"/>
              <a:ext cx="20225" cy="12550"/>
            </a:xfrm>
            <a:custGeom>
              <a:rect b="b" l="l" r="r" t="t"/>
              <a:pathLst>
                <a:path extrusionOk="0" h="502" w="809">
                  <a:moveTo>
                    <a:pt x="498" y="0"/>
                  </a:moveTo>
                  <a:cubicBezTo>
                    <a:pt x="234" y="0"/>
                    <a:pt x="0" y="206"/>
                    <a:pt x="218" y="424"/>
                  </a:cubicBezTo>
                  <a:cubicBezTo>
                    <a:pt x="218" y="479"/>
                    <a:pt x="240" y="501"/>
                    <a:pt x="276" y="501"/>
                  </a:cubicBezTo>
                  <a:cubicBezTo>
                    <a:pt x="425" y="501"/>
                    <a:pt x="809" y="117"/>
                    <a:pt x="809" y="117"/>
                  </a:cubicBezTo>
                  <a:cubicBezTo>
                    <a:pt x="720" y="35"/>
                    <a:pt x="607" y="0"/>
                    <a:pt x="498"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4"/>
            <p:cNvSpPr/>
            <p:nvPr/>
          </p:nvSpPr>
          <p:spPr>
            <a:xfrm>
              <a:off x="6159725" y="3371700"/>
              <a:ext cx="391650" cy="209700"/>
            </a:xfrm>
            <a:custGeom>
              <a:rect b="b" l="l" r="r" t="t"/>
              <a:pathLst>
                <a:path extrusionOk="0" h="8388" w="15666">
                  <a:moveTo>
                    <a:pt x="902" y="1"/>
                  </a:moveTo>
                  <a:cubicBezTo>
                    <a:pt x="717" y="1"/>
                    <a:pt x="592" y="35"/>
                    <a:pt x="592" y="118"/>
                  </a:cubicBezTo>
                  <a:cubicBezTo>
                    <a:pt x="592" y="708"/>
                    <a:pt x="1" y="425"/>
                    <a:pt x="1" y="708"/>
                  </a:cubicBezTo>
                  <a:cubicBezTo>
                    <a:pt x="1" y="1016"/>
                    <a:pt x="1" y="1016"/>
                    <a:pt x="308" y="1016"/>
                  </a:cubicBezTo>
                  <a:cubicBezTo>
                    <a:pt x="592" y="1016"/>
                    <a:pt x="592" y="1016"/>
                    <a:pt x="899" y="1299"/>
                  </a:cubicBezTo>
                  <a:cubicBezTo>
                    <a:pt x="899" y="1600"/>
                    <a:pt x="1126" y="1674"/>
                    <a:pt x="1390" y="1674"/>
                  </a:cubicBezTo>
                  <a:cubicBezTo>
                    <a:pt x="1643" y="1674"/>
                    <a:pt x="1930" y="1606"/>
                    <a:pt x="2080" y="1606"/>
                  </a:cubicBezTo>
                  <a:cubicBezTo>
                    <a:pt x="2364" y="1606"/>
                    <a:pt x="2364" y="1890"/>
                    <a:pt x="2080" y="1890"/>
                  </a:cubicBezTo>
                  <a:cubicBezTo>
                    <a:pt x="1883" y="1795"/>
                    <a:pt x="1752" y="1764"/>
                    <a:pt x="1653" y="1764"/>
                  </a:cubicBezTo>
                  <a:cubicBezTo>
                    <a:pt x="1455" y="1764"/>
                    <a:pt x="1387" y="1890"/>
                    <a:pt x="1182" y="1890"/>
                  </a:cubicBezTo>
                  <a:lnTo>
                    <a:pt x="899" y="1890"/>
                  </a:lnTo>
                  <a:cubicBezTo>
                    <a:pt x="899" y="2197"/>
                    <a:pt x="1182" y="2197"/>
                    <a:pt x="1182" y="2788"/>
                  </a:cubicBezTo>
                  <a:cubicBezTo>
                    <a:pt x="1182" y="2929"/>
                    <a:pt x="1330" y="3000"/>
                    <a:pt x="1478" y="3000"/>
                  </a:cubicBezTo>
                  <a:cubicBezTo>
                    <a:pt x="1625" y="3000"/>
                    <a:pt x="1773" y="2929"/>
                    <a:pt x="1773" y="2788"/>
                  </a:cubicBezTo>
                  <a:cubicBezTo>
                    <a:pt x="1773" y="2685"/>
                    <a:pt x="1807" y="2651"/>
                    <a:pt x="1874" y="2651"/>
                  </a:cubicBezTo>
                  <a:cubicBezTo>
                    <a:pt x="2009" y="2651"/>
                    <a:pt x="2277" y="2788"/>
                    <a:pt x="2671" y="2788"/>
                  </a:cubicBezTo>
                  <a:cubicBezTo>
                    <a:pt x="3261" y="3071"/>
                    <a:pt x="2954" y="3378"/>
                    <a:pt x="3261" y="3378"/>
                  </a:cubicBezTo>
                  <a:cubicBezTo>
                    <a:pt x="3852" y="3378"/>
                    <a:pt x="5034" y="3662"/>
                    <a:pt x="5624" y="3969"/>
                  </a:cubicBezTo>
                  <a:cubicBezTo>
                    <a:pt x="6215" y="4560"/>
                    <a:pt x="5624" y="4560"/>
                    <a:pt x="5908" y="4843"/>
                  </a:cubicBezTo>
                  <a:cubicBezTo>
                    <a:pt x="6215" y="5434"/>
                    <a:pt x="6498" y="5741"/>
                    <a:pt x="5908" y="5741"/>
                  </a:cubicBezTo>
                  <a:cubicBezTo>
                    <a:pt x="5624" y="5741"/>
                    <a:pt x="5034" y="6025"/>
                    <a:pt x="5317" y="6332"/>
                  </a:cubicBezTo>
                  <a:cubicBezTo>
                    <a:pt x="5317" y="6426"/>
                    <a:pt x="5482" y="6458"/>
                    <a:pt x="5713" y="6458"/>
                  </a:cubicBezTo>
                  <a:cubicBezTo>
                    <a:pt x="6176" y="6458"/>
                    <a:pt x="6900" y="6332"/>
                    <a:pt x="7089" y="6332"/>
                  </a:cubicBezTo>
                  <a:cubicBezTo>
                    <a:pt x="7396" y="6332"/>
                    <a:pt x="7396" y="6615"/>
                    <a:pt x="7987" y="6922"/>
                  </a:cubicBezTo>
                  <a:cubicBezTo>
                    <a:pt x="8270" y="6922"/>
                    <a:pt x="8578" y="7206"/>
                    <a:pt x="8861" y="7206"/>
                  </a:cubicBezTo>
                  <a:cubicBezTo>
                    <a:pt x="9759" y="7206"/>
                    <a:pt x="9452" y="6615"/>
                    <a:pt x="9759" y="6615"/>
                  </a:cubicBezTo>
                  <a:cubicBezTo>
                    <a:pt x="10043" y="6615"/>
                    <a:pt x="10043" y="6332"/>
                    <a:pt x="10350" y="6025"/>
                  </a:cubicBezTo>
                  <a:cubicBezTo>
                    <a:pt x="10350" y="5942"/>
                    <a:pt x="10423" y="5908"/>
                    <a:pt x="10543" y="5908"/>
                  </a:cubicBezTo>
                  <a:cubicBezTo>
                    <a:pt x="10834" y="5908"/>
                    <a:pt x="11395" y="6114"/>
                    <a:pt x="11815" y="6332"/>
                  </a:cubicBezTo>
                  <a:cubicBezTo>
                    <a:pt x="12405" y="6922"/>
                    <a:pt x="12996" y="8104"/>
                    <a:pt x="13587" y="8104"/>
                  </a:cubicBezTo>
                  <a:cubicBezTo>
                    <a:pt x="13709" y="8040"/>
                    <a:pt x="13830" y="8015"/>
                    <a:pt x="13952" y="8015"/>
                  </a:cubicBezTo>
                  <a:cubicBezTo>
                    <a:pt x="14421" y="8015"/>
                    <a:pt x="14890" y="8387"/>
                    <a:pt x="15359" y="8387"/>
                  </a:cubicBezTo>
                  <a:cubicBezTo>
                    <a:pt x="15666" y="8104"/>
                    <a:pt x="15359" y="7797"/>
                    <a:pt x="15075" y="7797"/>
                  </a:cubicBezTo>
                  <a:cubicBezTo>
                    <a:pt x="15075" y="7797"/>
                    <a:pt x="14484" y="7513"/>
                    <a:pt x="14484" y="7206"/>
                  </a:cubicBezTo>
                  <a:cubicBezTo>
                    <a:pt x="14484" y="7064"/>
                    <a:pt x="14408" y="7064"/>
                    <a:pt x="14295" y="7064"/>
                  </a:cubicBezTo>
                  <a:cubicBezTo>
                    <a:pt x="14183" y="7064"/>
                    <a:pt x="14036" y="7064"/>
                    <a:pt x="13894" y="6922"/>
                  </a:cubicBezTo>
                  <a:cubicBezTo>
                    <a:pt x="13587" y="6615"/>
                    <a:pt x="13587" y="6025"/>
                    <a:pt x="13303" y="5741"/>
                  </a:cubicBezTo>
                  <a:cubicBezTo>
                    <a:pt x="12996" y="5741"/>
                    <a:pt x="12712" y="5150"/>
                    <a:pt x="12996" y="5150"/>
                  </a:cubicBezTo>
                  <a:cubicBezTo>
                    <a:pt x="13587" y="5150"/>
                    <a:pt x="13587" y="4843"/>
                    <a:pt x="13303" y="4560"/>
                  </a:cubicBezTo>
                  <a:cubicBezTo>
                    <a:pt x="12996" y="4252"/>
                    <a:pt x="11815" y="4252"/>
                    <a:pt x="11531" y="3662"/>
                  </a:cubicBezTo>
                  <a:cubicBezTo>
                    <a:pt x="11531" y="3378"/>
                    <a:pt x="9452" y="2197"/>
                    <a:pt x="8578" y="2197"/>
                  </a:cubicBezTo>
                  <a:cubicBezTo>
                    <a:pt x="8270" y="1890"/>
                    <a:pt x="8270" y="1890"/>
                    <a:pt x="7987" y="1890"/>
                  </a:cubicBezTo>
                  <a:cubicBezTo>
                    <a:pt x="6806" y="1606"/>
                    <a:pt x="5624" y="1016"/>
                    <a:pt x="5317" y="1016"/>
                  </a:cubicBezTo>
                  <a:cubicBezTo>
                    <a:pt x="4726" y="1016"/>
                    <a:pt x="4726" y="1606"/>
                    <a:pt x="4443" y="1606"/>
                  </a:cubicBezTo>
                  <a:cubicBezTo>
                    <a:pt x="4136" y="1606"/>
                    <a:pt x="3852" y="2197"/>
                    <a:pt x="3261" y="2480"/>
                  </a:cubicBezTo>
                  <a:cubicBezTo>
                    <a:pt x="2671" y="2480"/>
                    <a:pt x="2671" y="708"/>
                    <a:pt x="2364" y="425"/>
                  </a:cubicBezTo>
                  <a:cubicBezTo>
                    <a:pt x="2162" y="207"/>
                    <a:pt x="1355" y="1"/>
                    <a:pt x="902"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4"/>
            <p:cNvSpPr/>
            <p:nvPr/>
          </p:nvSpPr>
          <p:spPr>
            <a:xfrm>
              <a:off x="6579475" y="3432750"/>
              <a:ext cx="30975" cy="25300"/>
            </a:xfrm>
            <a:custGeom>
              <a:rect b="b" l="l" r="r" t="t"/>
              <a:pathLst>
                <a:path extrusionOk="0" h="1012" w="1239">
                  <a:moveTo>
                    <a:pt x="27" y="1"/>
                  </a:moveTo>
                  <a:cubicBezTo>
                    <a:pt x="0" y="1"/>
                    <a:pt x="89" y="94"/>
                    <a:pt x="341" y="346"/>
                  </a:cubicBezTo>
                  <a:cubicBezTo>
                    <a:pt x="591" y="577"/>
                    <a:pt x="434" y="1011"/>
                    <a:pt x="533" y="1011"/>
                  </a:cubicBezTo>
                  <a:cubicBezTo>
                    <a:pt x="555" y="1011"/>
                    <a:pt x="591" y="989"/>
                    <a:pt x="648" y="936"/>
                  </a:cubicBezTo>
                  <a:cubicBezTo>
                    <a:pt x="1239" y="936"/>
                    <a:pt x="931" y="629"/>
                    <a:pt x="648" y="346"/>
                  </a:cubicBezTo>
                  <a:cubicBezTo>
                    <a:pt x="309" y="169"/>
                    <a:pt x="63" y="1"/>
                    <a:pt x="27"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4"/>
            <p:cNvSpPr/>
            <p:nvPr/>
          </p:nvSpPr>
          <p:spPr>
            <a:xfrm>
              <a:off x="6507050" y="3452950"/>
              <a:ext cx="80950" cy="39850"/>
            </a:xfrm>
            <a:custGeom>
              <a:rect b="b" l="l" r="r" t="t"/>
              <a:pathLst>
                <a:path extrusionOk="0" h="1594" w="3238">
                  <a:moveTo>
                    <a:pt x="2989" y="0"/>
                  </a:moveTo>
                  <a:cubicBezTo>
                    <a:pt x="2800" y="0"/>
                    <a:pt x="2647" y="212"/>
                    <a:pt x="2647" y="412"/>
                  </a:cubicBezTo>
                  <a:cubicBezTo>
                    <a:pt x="2647" y="719"/>
                    <a:pt x="2364" y="719"/>
                    <a:pt x="1773" y="1002"/>
                  </a:cubicBezTo>
                  <a:cubicBezTo>
                    <a:pt x="1379" y="1002"/>
                    <a:pt x="723" y="876"/>
                    <a:pt x="329" y="876"/>
                  </a:cubicBezTo>
                  <a:cubicBezTo>
                    <a:pt x="132" y="876"/>
                    <a:pt x="1" y="908"/>
                    <a:pt x="1" y="1002"/>
                  </a:cubicBezTo>
                  <a:cubicBezTo>
                    <a:pt x="1" y="1310"/>
                    <a:pt x="591" y="1593"/>
                    <a:pt x="1182" y="1593"/>
                  </a:cubicBezTo>
                  <a:cubicBezTo>
                    <a:pt x="1773" y="1593"/>
                    <a:pt x="2954" y="1002"/>
                    <a:pt x="2954" y="719"/>
                  </a:cubicBezTo>
                  <a:lnTo>
                    <a:pt x="3238" y="128"/>
                  </a:lnTo>
                  <a:cubicBezTo>
                    <a:pt x="3154" y="38"/>
                    <a:pt x="3068" y="0"/>
                    <a:pt x="2989"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4"/>
            <p:cNvSpPr/>
            <p:nvPr/>
          </p:nvSpPr>
          <p:spPr>
            <a:xfrm>
              <a:off x="5163250" y="3167900"/>
              <a:ext cx="44325" cy="75900"/>
            </a:xfrm>
            <a:custGeom>
              <a:rect b="b" l="l" r="r" t="t"/>
              <a:pathLst>
                <a:path extrusionOk="0" h="3036" w="1773">
                  <a:moveTo>
                    <a:pt x="284" y="0"/>
                  </a:moveTo>
                  <a:cubicBezTo>
                    <a:pt x="0" y="0"/>
                    <a:pt x="284" y="591"/>
                    <a:pt x="0" y="898"/>
                  </a:cubicBezTo>
                  <a:lnTo>
                    <a:pt x="0" y="1772"/>
                  </a:lnTo>
                  <a:cubicBezTo>
                    <a:pt x="0" y="2363"/>
                    <a:pt x="0" y="2670"/>
                    <a:pt x="284" y="2954"/>
                  </a:cubicBezTo>
                  <a:cubicBezTo>
                    <a:pt x="391" y="3009"/>
                    <a:pt x="499" y="3036"/>
                    <a:pt x="605" y="3036"/>
                  </a:cubicBezTo>
                  <a:cubicBezTo>
                    <a:pt x="1080" y="3036"/>
                    <a:pt x="1521" y="2507"/>
                    <a:pt x="1772" y="1772"/>
                  </a:cubicBezTo>
                  <a:cubicBezTo>
                    <a:pt x="1772" y="1181"/>
                    <a:pt x="591" y="0"/>
                    <a:pt x="284"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4"/>
            <p:cNvSpPr/>
            <p:nvPr/>
          </p:nvSpPr>
          <p:spPr>
            <a:xfrm>
              <a:off x="4424900" y="3597475"/>
              <a:ext cx="147675" cy="282450"/>
            </a:xfrm>
            <a:custGeom>
              <a:rect b="b" l="l" r="r" t="t"/>
              <a:pathLst>
                <a:path extrusionOk="0" h="11298" w="5907">
                  <a:moveTo>
                    <a:pt x="4944" y="1"/>
                  </a:moveTo>
                  <a:cubicBezTo>
                    <a:pt x="4860" y="1"/>
                    <a:pt x="4726" y="342"/>
                    <a:pt x="4726" y="538"/>
                  </a:cubicBezTo>
                  <a:cubicBezTo>
                    <a:pt x="4726" y="538"/>
                    <a:pt x="4418" y="845"/>
                    <a:pt x="4726" y="845"/>
                  </a:cubicBezTo>
                  <a:cubicBezTo>
                    <a:pt x="4726" y="1128"/>
                    <a:pt x="4418" y="1435"/>
                    <a:pt x="4135" y="1435"/>
                  </a:cubicBezTo>
                  <a:cubicBezTo>
                    <a:pt x="3828" y="1435"/>
                    <a:pt x="3544" y="1435"/>
                    <a:pt x="3828" y="1719"/>
                  </a:cubicBezTo>
                  <a:cubicBezTo>
                    <a:pt x="3828" y="2026"/>
                    <a:pt x="3544" y="2026"/>
                    <a:pt x="3828" y="2026"/>
                  </a:cubicBezTo>
                  <a:cubicBezTo>
                    <a:pt x="3828" y="2310"/>
                    <a:pt x="3544" y="2617"/>
                    <a:pt x="3237" y="2617"/>
                  </a:cubicBezTo>
                  <a:cubicBezTo>
                    <a:pt x="2646" y="2617"/>
                    <a:pt x="2363" y="3207"/>
                    <a:pt x="2056" y="3207"/>
                  </a:cubicBezTo>
                  <a:cubicBezTo>
                    <a:pt x="1867" y="3207"/>
                    <a:pt x="1541" y="3333"/>
                    <a:pt x="1254" y="3333"/>
                  </a:cubicBezTo>
                  <a:cubicBezTo>
                    <a:pt x="1111" y="3333"/>
                    <a:pt x="977" y="3302"/>
                    <a:pt x="874" y="3207"/>
                  </a:cubicBezTo>
                  <a:cubicBezTo>
                    <a:pt x="591" y="3207"/>
                    <a:pt x="874" y="4082"/>
                    <a:pt x="591" y="4389"/>
                  </a:cubicBezTo>
                  <a:cubicBezTo>
                    <a:pt x="591" y="4672"/>
                    <a:pt x="591" y="5263"/>
                    <a:pt x="874" y="5854"/>
                  </a:cubicBezTo>
                  <a:cubicBezTo>
                    <a:pt x="874" y="6444"/>
                    <a:pt x="1182" y="6752"/>
                    <a:pt x="591" y="7342"/>
                  </a:cubicBezTo>
                  <a:cubicBezTo>
                    <a:pt x="0" y="8216"/>
                    <a:pt x="0" y="8807"/>
                    <a:pt x="284" y="9398"/>
                  </a:cubicBezTo>
                  <a:cubicBezTo>
                    <a:pt x="591" y="9705"/>
                    <a:pt x="591" y="10579"/>
                    <a:pt x="874" y="10886"/>
                  </a:cubicBezTo>
                  <a:cubicBezTo>
                    <a:pt x="1091" y="11086"/>
                    <a:pt x="1589" y="11298"/>
                    <a:pt x="1864" y="11298"/>
                  </a:cubicBezTo>
                  <a:cubicBezTo>
                    <a:pt x="1980" y="11298"/>
                    <a:pt x="2056" y="11261"/>
                    <a:pt x="2056" y="11170"/>
                  </a:cubicBezTo>
                  <a:cubicBezTo>
                    <a:pt x="2209" y="11028"/>
                    <a:pt x="2357" y="11028"/>
                    <a:pt x="2505" y="11028"/>
                  </a:cubicBezTo>
                  <a:cubicBezTo>
                    <a:pt x="2652" y="11028"/>
                    <a:pt x="2800" y="11028"/>
                    <a:pt x="2954" y="10886"/>
                  </a:cubicBezTo>
                  <a:cubicBezTo>
                    <a:pt x="3237" y="10579"/>
                    <a:pt x="3828" y="8807"/>
                    <a:pt x="4135" y="7626"/>
                  </a:cubicBezTo>
                  <a:cubicBezTo>
                    <a:pt x="4418" y="6444"/>
                    <a:pt x="5009" y="4672"/>
                    <a:pt x="5009" y="4389"/>
                  </a:cubicBezTo>
                  <a:cubicBezTo>
                    <a:pt x="5009" y="4082"/>
                    <a:pt x="5316" y="3798"/>
                    <a:pt x="5316" y="3491"/>
                  </a:cubicBezTo>
                  <a:cubicBezTo>
                    <a:pt x="5100" y="3291"/>
                    <a:pt x="5188" y="3080"/>
                    <a:pt x="5260" y="3080"/>
                  </a:cubicBezTo>
                  <a:cubicBezTo>
                    <a:pt x="5290" y="3080"/>
                    <a:pt x="5316" y="3117"/>
                    <a:pt x="5316" y="3207"/>
                  </a:cubicBezTo>
                  <a:cubicBezTo>
                    <a:pt x="5432" y="3324"/>
                    <a:pt x="5552" y="3392"/>
                    <a:pt x="5654" y="3392"/>
                  </a:cubicBezTo>
                  <a:cubicBezTo>
                    <a:pt x="5800" y="3392"/>
                    <a:pt x="5907" y="3249"/>
                    <a:pt x="5907" y="2900"/>
                  </a:cubicBezTo>
                  <a:cubicBezTo>
                    <a:pt x="5907" y="2617"/>
                    <a:pt x="5600" y="2026"/>
                    <a:pt x="5600" y="1435"/>
                  </a:cubicBezTo>
                  <a:cubicBezTo>
                    <a:pt x="5600" y="845"/>
                    <a:pt x="5009" y="538"/>
                    <a:pt x="5009" y="254"/>
                  </a:cubicBezTo>
                  <a:cubicBezTo>
                    <a:pt x="5009" y="70"/>
                    <a:pt x="4982" y="1"/>
                    <a:pt x="4944"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4"/>
            <p:cNvSpPr/>
            <p:nvPr/>
          </p:nvSpPr>
          <p:spPr>
            <a:xfrm>
              <a:off x="4635100" y="3107125"/>
              <a:ext cx="18400" cy="9400"/>
            </a:xfrm>
            <a:custGeom>
              <a:rect b="b" l="l" r="r" t="t"/>
              <a:pathLst>
                <a:path extrusionOk="0" h="376" w="736">
                  <a:moveTo>
                    <a:pt x="346" y="0"/>
                  </a:moveTo>
                  <a:cubicBezTo>
                    <a:pt x="157" y="0"/>
                    <a:pt x="1" y="74"/>
                    <a:pt x="145" y="376"/>
                  </a:cubicBezTo>
                  <a:lnTo>
                    <a:pt x="736" y="68"/>
                  </a:lnTo>
                  <a:cubicBezTo>
                    <a:pt x="736" y="68"/>
                    <a:pt x="526" y="0"/>
                    <a:pt x="346"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4"/>
            <p:cNvSpPr/>
            <p:nvPr/>
          </p:nvSpPr>
          <p:spPr>
            <a:xfrm>
              <a:off x="4922350" y="4421700"/>
              <a:ext cx="48950" cy="28475"/>
            </a:xfrm>
            <a:custGeom>
              <a:rect b="b" l="l" r="r" t="t"/>
              <a:pathLst>
                <a:path extrusionOk="0" h="1139" w="1958">
                  <a:moveTo>
                    <a:pt x="916" y="0"/>
                  </a:moveTo>
                  <a:cubicBezTo>
                    <a:pt x="565" y="0"/>
                    <a:pt x="1" y="689"/>
                    <a:pt x="776" y="954"/>
                  </a:cubicBezTo>
                  <a:cubicBezTo>
                    <a:pt x="871" y="1048"/>
                    <a:pt x="934" y="1080"/>
                    <a:pt x="987" y="1080"/>
                  </a:cubicBezTo>
                  <a:cubicBezTo>
                    <a:pt x="1094" y="1080"/>
                    <a:pt x="1162" y="954"/>
                    <a:pt x="1367" y="954"/>
                  </a:cubicBezTo>
                  <a:cubicBezTo>
                    <a:pt x="1483" y="1070"/>
                    <a:pt x="1603" y="1139"/>
                    <a:pt x="1704" y="1139"/>
                  </a:cubicBezTo>
                  <a:cubicBezTo>
                    <a:pt x="1850" y="1139"/>
                    <a:pt x="1958" y="996"/>
                    <a:pt x="1958" y="647"/>
                  </a:cubicBezTo>
                  <a:cubicBezTo>
                    <a:pt x="1958" y="363"/>
                    <a:pt x="1060" y="363"/>
                    <a:pt x="1060" y="56"/>
                  </a:cubicBezTo>
                  <a:cubicBezTo>
                    <a:pt x="1021" y="17"/>
                    <a:pt x="971" y="0"/>
                    <a:pt x="916"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4"/>
            <p:cNvSpPr/>
            <p:nvPr/>
          </p:nvSpPr>
          <p:spPr>
            <a:xfrm>
              <a:off x="6632275" y="3476625"/>
              <a:ext cx="35275" cy="30925"/>
            </a:xfrm>
            <a:custGeom>
              <a:rect b="b" l="l" r="r" t="t"/>
              <a:pathLst>
                <a:path extrusionOk="0" h="1237" w="1411">
                  <a:moveTo>
                    <a:pt x="72" y="0"/>
                  </a:moveTo>
                  <a:cubicBezTo>
                    <a:pt x="27" y="0"/>
                    <a:pt x="1" y="18"/>
                    <a:pt x="1" y="55"/>
                  </a:cubicBezTo>
                  <a:cubicBezTo>
                    <a:pt x="1" y="55"/>
                    <a:pt x="592" y="1237"/>
                    <a:pt x="899" y="1237"/>
                  </a:cubicBezTo>
                  <a:cubicBezTo>
                    <a:pt x="1410" y="725"/>
                    <a:pt x="361" y="0"/>
                    <a:pt x="72"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4"/>
            <p:cNvSpPr/>
            <p:nvPr/>
          </p:nvSpPr>
          <p:spPr>
            <a:xfrm>
              <a:off x="6669500" y="3498850"/>
              <a:ext cx="20850" cy="16375"/>
            </a:xfrm>
            <a:custGeom>
              <a:rect b="b" l="l" r="r" t="t"/>
              <a:pathLst>
                <a:path extrusionOk="0" h="655" w="834">
                  <a:moveTo>
                    <a:pt x="50" y="0"/>
                  </a:moveTo>
                  <a:cubicBezTo>
                    <a:pt x="19" y="0"/>
                    <a:pt x="0" y="19"/>
                    <a:pt x="0" y="64"/>
                  </a:cubicBezTo>
                  <a:lnTo>
                    <a:pt x="591" y="655"/>
                  </a:lnTo>
                  <a:cubicBezTo>
                    <a:pt x="833" y="655"/>
                    <a:pt x="231" y="0"/>
                    <a:pt x="50"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4"/>
            <p:cNvSpPr/>
            <p:nvPr/>
          </p:nvSpPr>
          <p:spPr>
            <a:xfrm>
              <a:off x="6706125" y="3520425"/>
              <a:ext cx="35800" cy="16675"/>
            </a:xfrm>
            <a:custGeom>
              <a:rect b="b" l="l" r="r" t="t"/>
              <a:pathLst>
                <a:path extrusionOk="0" h="667" w="1432">
                  <a:moveTo>
                    <a:pt x="133" y="0"/>
                  </a:moveTo>
                  <a:cubicBezTo>
                    <a:pt x="51" y="0"/>
                    <a:pt x="0" y="23"/>
                    <a:pt x="0" y="76"/>
                  </a:cubicBezTo>
                  <a:cubicBezTo>
                    <a:pt x="0" y="76"/>
                    <a:pt x="898" y="666"/>
                    <a:pt x="1182" y="666"/>
                  </a:cubicBezTo>
                  <a:cubicBezTo>
                    <a:pt x="1432" y="435"/>
                    <a:pt x="490" y="0"/>
                    <a:pt x="133"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4"/>
            <p:cNvSpPr/>
            <p:nvPr/>
          </p:nvSpPr>
          <p:spPr>
            <a:xfrm>
              <a:off x="6750425" y="3535975"/>
              <a:ext cx="22475" cy="23575"/>
            </a:xfrm>
            <a:custGeom>
              <a:rect b="b" l="l" r="r" t="t"/>
              <a:pathLst>
                <a:path extrusionOk="0" h="943" w="899">
                  <a:moveTo>
                    <a:pt x="108" y="0"/>
                  </a:moveTo>
                  <a:cubicBezTo>
                    <a:pt x="69" y="0"/>
                    <a:pt x="33" y="14"/>
                    <a:pt x="0" y="44"/>
                  </a:cubicBezTo>
                  <a:cubicBezTo>
                    <a:pt x="0" y="351"/>
                    <a:pt x="591" y="942"/>
                    <a:pt x="898" y="942"/>
                  </a:cubicBezTo>
                  <a:cubicBezTo>
                    <a:pt x="898" y="942"/>
                    <a:pt x="427" y="0"/>
                    <a:pt x="108"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4"/>
            <p:cNvSpPr/>
            <p:nvPr/>
          </p:nvSpPr>
          <p:spPr>
            <a:xfrm>
              <a:off x="6734275" y="3549950"/>
              <a:ext cx="22425" cy="16675"/>
            </a:xfrm>
            <a:custGeom>
              <a:rect b="b" l="l" r="r" t="t"/>
              <a:pathLst>
                <a:path extrusionOk="0" h="667" w="897">
                  <a:moveTo>
                    <a:pt x="30" y="1"/>
                  </a:moveTo>
                  <a:cubicBezTo>
                    <a:pt x="1" y="1"/>
                    <a:pt x="3" y="23"/>
                    <a:pt x="56" y="76"/>
                  </a:cubicBezTo>
                  <a:cubicBezTo>
                    <a:pt x="56" y="667"/>
                    <a:pt x="646" y="667"/>
                    <a:pt x="646" y="667"/>
                  </a:cubicBezTo>
                  <a:cubicBezTo>
                    <a:pt x="897" y="436"/>
                    <a:pt x="159" y="1"/>
                    <a:pt x="30"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4"/>
            <p:cNvSpPr/>
            <p:nvPr/>
          </p:nvSpPr>
          <p:spPr>
            <a:xfrm>
              <a:off x="6765175" y="3572075"/>
              <a:ext cx="28100" cy="11525"/>
            </a:xfrm>
            <a:custGeom>
              <a:rect b="b" l="l" r="r" t="t"/>
              <a:pathLst>
                <a:path extrusionOk="0" h="461" w="1124">
                  <a:moveTo>
                    <a:pt x="129" y="0"/>
                  </a:moveTo>
                  <a:cubicBezTo>
                    <a:pt x="51" y="0"/>
                    <a:pt x="1" y="25"/>
                    <a:pt x="1" y="89"/>
                  </a:cubicBezTo>
                  <a:cubicBezTo>
                    <a:pt x="245" y="89"/>
                    <a:pt x="474" y="461"/>
                    <a:pt x="711" y="461"/>
                  </a:cubicBezTo>
                  <a:cubicBezTo>
                    <a:pt x="773" y="461"/>
                    <a:pt x="835" y="436"/>
                    <a:pt x="899" y="372"/>
                  </a:cubicBezTo>
                  <a:cubicBezTo>
                    <a:pt x="1124" y="372"/>
                    <a:pt x="426" y="0"/>
                    <a:pt x="129"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4"/>
            <p:cNvSpPr/>
            <p:nvPr/>
          </p:nvSpPr>
          <p:spPr>
            <a:xfrm>
              <a:off x="5798225" y="3579500"/>
              <a:ext cx="812225" cy="610750"/>
            </a:xfrm>
            <a:custGeom>
              <a:rect b="b" l="l" r="r" t="t"/>
              <a:pathLst>
                <a:path extrusionOk="0" h="24430" w="32489">
                  <a:moveTo>
                    <a:pt x="23575" y="0"/>
                  </a:moveTo>
                  <a:cubicBezTo>
                    <a:pt x="23430" y="0"/>
                    <a:pt x="23038" y="435"/>
                    <a:pt x="23038" y="666"/>
                  </a:cubicBezTo>
                  <a:lnTo>
                    <a:pt x="23038" y="1257"/>
                  </a:lnTo>
                  <a:cubicBezTo>
                    <a:pt x="22730" y="1257"/>
                    <a:pt x="23038" y="1847"/>
                    <a:pt x="22730" y="2154"/>
                  </a:cubicBezTo>
                  <a:lnTo>
                    <a:pt x="22730" y="3619"/>
                  </a:lnTo>
                  <a:cubicBezTo>
                    <a:pt x="22730" y="3926"/>
                    <a:pt x="22730" y="4517"/>
                    <a:pt x="22447" y="4801"/>
                  </a:cubicBezTo>
                  <a:cubicBezTo>
                    <a:pt x="22447" y="5108"/>
                    <a:pt x="22140" y="5391"/>
                    <a:pt x="21856" y="5699"/>
                  </a:cubicBezTo>
                  <a:cubicBezTo>
                    <a:pt x="21549" y="5699"/>
                    <a:pt x="20958" y="5391"/>
                    <a:pt x="20958" y="5108"/>
                  </a:cubicBezTo>
                  <a:cubicBezTo>
                    <a:pt x="20958" y="5108"/>
                    <a:pt x="20368" y="4801"/>
                    <a:pt x="20084" y="4801"/>
                  </a:cubicBezTo>
                  <a:lnTo>
                    <a:pt x="19494" y="4210"/>
                  </a:lnTo>
                  <a:cubicBezTo>
                    <a:pt x="19198" y="4068"/>
                    <a:pt x="18974" y="4068"/>
                    <a:pt x="18823" y="4068"/>
                  </a:cubicBezTo>
                  <a:cubicBezTo>
                    <a:pt x="18672" y="4068"/>
                    <a:pt x="18596" y="4068"/>
                    <a:pt x="18596" y="3926"/>
                  </a:cubicBezTo>
                  <a:cubicBezTo>
                    <a:pt x="18596" y="3619"/>
                    <a:pt x="18312" y="3619"/>
                    <a:pt x="18005" y="3336"/>
                  </a:cubicBezTo>
                  <a:cubicBezTo>
                    <a:pt x="17721" y="3336"/>
                    <a:pt x="18005" y="3336"/>
                    <a:pt x="18005" y="3029"/>
                  </a:cubicBezTo>
                  <a:cubicBezTo>
                    <a:pt x="18312" y="2745"/>
                    <a:pt x="18312" y="2438"/>
                    <a:pt x="18312" y="2438"/>
                  </a:cubicBezTo>
                  <a:cubicBezTo>
                    <a:pt x="18005" y="2154"/>
                    <a:pt x="18312" y="2154"/>
                    <a:pt x="18596" y="1847"/>
                  </a:cubicBezTo>
                  <a:cubicBezTo>
                    <a:pt x="19186" y="1847"/>
                    <a:pt x="18596" y="1564"/>
                    <a:pt x="18903" y="1564"/>
                  </a:cubicBezTo>
                  <a:cubicBezTo>
                    <a:pt x="19186" y="1257"/>
                    <a:pt x="19186" y="1257"/>
                    <a:pt x="18903" y="973"/>
                  </a:cubicBezTo>
                  <a:cubicBezTo>
                    <a:pt x="18596" y="973"/>
                    <a:pt x="18596" y="1257"/>
                    <a:pt x="18596" y="1257"/>
                  </a:cubicBezTo>
                  <a:cubicBezTo>
                    <a:pt x="18537" y="1320"/>
                    <a:pt x="18491" y="1345"/>
                    <a:pt x="18454" y="1345"/>
                  </a:cubicBezTo>
                  <a:cubicBezTo>
                    <a:pt x="18312" y="1345"/>
                    <a:pt x="18312" y="973"/>
                    <a:pt x="18312" y="973"/>
                  </a:cubicBezTo>
                  <a:cubicBezTo>
                    <a:pt x="18068" y="973"/>
                    <a:pt x="17839" y="1345"/>
                    <a:pt x="17755" y="1345"/>
                  </a:cubicBezTo>
                  <a:cubicBezTo>
                    <a:pt x="17734" y="1345"/>
                    <a:pt x="17721" y="1320"/>
                    <a:pt x="17721" y="1257"/>
                  </a:cubicBezTo>
                  <a:cubicBezTo>
                    <a:pt x="17414" y="973"/>
                    <a:pt x="16540" y="666"/>
                    <a:pt x="15949" y="666"/>
                  </a:cubicBezTo>
                  <a:cubicBezTo>
                    <a:pt x="15706" y="666"/>
                    <a:pt x="15655" y="294"/>
                    <a:pt x="15503" y="294"/>
                  </a:cubicBezTo>
                  <a:cubicBezTo>
                    <a:pt x="15464" y="294"/>
                    <a:pt x="15417" y="319"/>
                    <a:pt x="15359" y="382"/>
                  </a:cubicBezTo>
                  <a:cubicBezTo>
                    <a:pt x="15052" y="382"/>
                    <a:pt x="15359" y="666"/>
                    <a:pt x="15642" y="666"/>
                  </a:cubicBezTo>
                  <a:cubicBezTo>
                    <a:pt x="15949" y="973"/>
                    <a:pt x="14768" y="1257"/>
                    <a:pt x="14461" y="1257"/>
                  </a:cubicBezTo>
                  <a:cubicBezTo>
                    <a:pt x="14403" y="1199"/>
                    <a:pt x="14369" y="1177"/>
                    <a:pt x="14348" y="1177"/>
                  </a:cubicBezTo>
                  <a:cubicBezTo>
                    <a:pt x="14291" y="1177"/>
                    <a:pt x="14346" y="1348"/>
                    <a:pt x="14294" y="1348"/>
                  </a:cubicBezTo>
                  <a:cubicBezTo>
                    <a:pt x="14274" y="1348"/>
                    <a:pt x="14239" y="1324"/>
                    <a:pt x="14177" y="1257"/>
                  </a:cubicBezTo>
                  <a:cubicBezTo>
                    <a:pt x="13870" y="1257"/>
                    <a:pt x="13870" y="1847"/>
                    <a:pt x="13587" y="2154"/>
                  </a:cubicBezTo>
                  <a:cubicBezTo>
                    <a:pt x="13280" y="2438"/>
                    <a:pt x="13587" y="2438"/>
                    <a:pt x="13280" y="2745"/>
                  </a:cubicBezTo>
                  <a:cubicBezTo>
                    <a:pt x="12996" y="2745"/>
                    <a:pt x="12996" y="3029"/>
                    <a:pt x="13280" y="3336"/>
                  </a:cubicBezTo>
                  <a:cubicBezTo>
                    <a:pt x="13433" y="3478"/>
                    <a:pt x="13433" y="3548"/>
                    <a:pt x="13359" y="3548"/>
                  </a:cubicBezTo>
                  <a:cubicBezTo>
                    <a:pt x="13285" y="3548"/>
                    <a:pt x="13138" y="3478"/>
                    <a:pt x="12996" y="3336"/>
                  </a:cubicBezTo>
                  <a:cubicBezTo>
                    <a:pt x="12689" y="3336"/>
                    <a:pt x="12405" y="3336"/>
                    <a:pt x="12405" y="3619"/>
                  </a:cubicBezTo>
                  <a:cubicBezTo>
                    <a:pt x="12405" y="3710"/>
                    <a:pt x="12379" y="3747"/>
                    <a:pt x="12341" y="3747"/>
                  </a:cubicBezTo>
                  <a:cubicBezTo>
                    <a:pt x="12251" y="3747"/>
                    <a:pt x="12098" y="3536"/>
                    <a:pt x="12098" y="3336"/>
                  </a:cubicBezTo>
                  <a:cubicBezTo>
                    <a:pt x="12098" y="3029"/>
                    <a:pt x="11815" y="3029"/>
                    <a:pt x="11815" y="3029"/>
                  </a:cubicBezTo>
                  <a:cubicBezTo>
                    <a:pt x="11815" y="2745"/>
                    <a:pt x="11224" y="2438"/>
                    <a:pt x="11224" y="2438"/>
                  </a:cubicBezTo>
                  <a:cubicBezTo>
                    <a:pt x="10917" y="2438"/>
                    <a:pt x="10917" y="2745"/>
                    <a:pt x="10633" y="2745"/>
                  </a:cubicBezTo>
                  <a:cubicBezTo>
                    <a:pt x="10326" y="2745"/>
                    <a:pt x="10326" y="2745"/>
                    <a:pt x="10326" y="3029"/>
                  </a:cubicBezTo>
                  <a:cubicBezTo>
                    <a:pt x="10326" y="3131"/>
                    <a:pt x="10295" y="3165"/>
                    <a:pt x="10241" y="3165"/>
                  </a:cubicBezTo>
                  <a:cubicBezTo>
                    <a:pt x="10134" y="3165"/>
                    <a:pt x="9940" y="3029"/>
                    <a:pt x="9735" y="3029"/>
                  </a:cubicBezTo>
                  <a:cubicBezTo>
                    <a:pt x="9452" y="3029"/>
                    <a:pt x="9735" y="3336"/>
                    <a:pt x="9735" y="3336"/>
                  </a:cubicBezTo>
                  <a:cubicBezTo>
                    <a:pt x="9452" y="3619"/>
                    <a:pt x="9452" y="3619"/>
                    <a:pt x="9145" y="3619"/>
                  </a:cubicBezTo>
                  <a:lnTo>
                    <a:pt x="9145" y="4517"/>
                  </a:lnTo>
                  <a:cubicBezTo>
                    <a:pt x="9145" y="4612"/>
                    <a:pt x="9113" y="4643"/>
                    <a:pt x="9060" y="4643"/>
                  </a:cubicBezTo>
                  <a:cubicBezTo>
                    <a:pt x="8953" y="4643"/>
                    <a:pt x="8759" y="4517"/>
                    <a:pt x="8554" y="4517"/>
                  </a:cubicBezTo>
                  <a:cubicBezTo>
                    <a:pt x="8270" y="4517"/>
                    <a:pt x="8554" y="4801"/>
                    <a:pt x="8554" y="5108"/>
                  </a:cubicBezTo>
                  <a:cubicBezTo>
                    <a:pt x="8554" y="5391"/>
                    <a:pt x="8554" y="5391"/>
                    <a:pt x="8270" y="5391"/>
                  </a:cubicBezTo>
                  <a:cubicBezTo>
                    <a:pt x="8270" y="5452"/>
                    <a:pt x="8259" y="5477"/>
                    <a:pt x="8240" y="5477"/>
                  </a:cubicBezTo>
                  <a:cubicBezTo>
                    <a:pt x="8162" y="5477"/>
                    <a:pt x="7963" y="5048"/>
                    <a:pt x="7963" y="4801"/>
                  </a:cubicBezTo>
                  <a:cubicBezTo>
                    <a:pt x="7963" y="4718"/>
                    <a:pt x="7939" y="4684"/>
                    <a:pt x="7898" y="4684"/>
                  </a:cubicBezTo>
                  <a:cubicBezTo>
                    <a:pt x="7797" y="4684"/>
                    <a:pt x="7591" y="4890"/>
                    <a:pt x="7373" y="5108"/>
                  </a:cubicBezTo>
                  <a:cubicBezTo>
                    <a:pt x="7089" y="5391"/>
                    <a:pt x="7680" y="5982"/>
                    <a:pt x="7373" y="5982"/>
                  </a:cubicBezTo>
                  <a:cubicBezTo>
                    <a:pt x="7373" y="6289"/>
                    <a:pt x="6782" y="6880"/>
                    <a:pt x="6191" y="7163"/>
                  </a:cubicBezTo>
                  <a:cubicBezTo>
                    <a:pt x="6047" y="7465"/>
                    <a:pt x="5742" y="7539"/>
                    <a:pt x="5478" y="7539"/>
                  </a:cubicBezTo>
                  <a:cubicBezTo>
                    <a:pt x="5225" y="7539"/>
                    <a:pt x="5010" y="7471"/>
                    <a:pt x="5010" y="7471"/>
                  </a:cubicBezTo>
                  <a:cubicBezTo>
                    <a:pt x="4726" y="7754"/>
                    <a:pt x="4419" y="7754"/>
                    <a:pt x="4136" y="7754"/>
                  </a:cubicBezTo>
                  <a:cubicBezTo>
                    <a:pt x="3918" y="7972"/>
                    <a:pt x="3712" y="8178"/>
                    <a:pt x="3501" y="8178"/>
                  </a:cubicBezTo>
                  <a:cubicBezTo>
                    <a:pt x="3414" y="8178"/>
                    <a:pt x="3327" y="8144"/>
                    <a:pt x="3238" y="8061"/>
                  </a:cubicBezTo>
                  <a:cubicBezTo>
                    <a:pt x="3238" y="8061"/>
                    <a:pt x="2647" y="8061"/>
                    <a:pt x="2364" y="8345"/>
                  </a:cubicBezTo>
                  <a:cubicBezTo>
                    <a:pt x="2056" y="8652"/>
                    <a:pt x="1773" y="8935"/>
                    <a:pt x="1466" y="8935"/>
                  </a:cubicBezTo>
                  <a:cubicBezTo>
                    <a:pt x="1182" y="8935"/>
                    <a:pt x="1182" y="9526"/>
                    <a:pt x="875" y="9526"/>
                  </a:cubicBezTo>
                  <a:lnTo>
                    <a:pt x="875" y="8935"/>
                  </a:lnTo>
                  <a:cubicBezTo>
                    <a:pt x="875" y="8935"/>
                    <a:pt x="592" y="9243"/>
                    <a:pt x="592" y="9526"/>
                  </a:cubicBezTo>
                  <a:cubicBezTo>
                    <a:pt x="284" y="10117"/>
                    <a:pt x="875" y="10117"/>
                    <a:pt x="592" y="10424"/>
                  </a:cubicBezTo>
                  <a:cubicBezTo>
                    <a:pt x="284" y="11015"/>
                    <a:pt x="1" y="11298"/>
                    <a:pt x="284" y="11889"/>
                  </a:cubicBezTo>
                  <a:cubicBezTo>
                    <a:pt x="875" y="12196"/>
                    <a:pt x="875" y="12480"/>
                    <a:pt x="875" y="12787"/>
                  </a:cubicBezTo>
                  <a:cubicBezTo>
                    <a:pt x="875" y="12842"/>
                    <a:pt x="864" y="12864"/>
                    <a:pt x="845" y="12864"/>
                  </a:cubicBezTo>
                  <a:cubicBezTo>
                    <a:pt x="764" y="12864"/>
                    <a:pt x="532" y="12480"/>
                    <a:pt x="284" y="12480"/>
                  </a:cubicBezTo>
                  <a:cubicBezTo>
                    <a:pt x="284" y="12480"/>
                    <a:pt x="592" y="12787"/>
                    <a:pt x="592" y="13070"/>
                  </a:cubicBezTo>
                  <a:lnTo>
                    <a:pt x="1" y="12480"/>
                  </a:lnTo>
                  <a:lnTo>
                    <a:pt x="1" y="12480"/>
                  </a:lnTo>
                  <a:cubicBezTo>
                    <a:pt x="1" y="12787"/>
                    <a:pt x="875" y="13968"/>
                    <a:pt x="875" y="14252"/>
                  </a:cubicBezTo>
                  <a:cubicBezTo>
                    <a:pt x="875" y="14842"/>
                    <a:pt x="1466" y="15149"/>
                    <a:pt x="1466" y="15740"/>
                  </a:cubicBezTo>
                  <a:cubicBezTo>
                    <a:pt x="1466" y="16614"/>
                    <a:pt x="2056" y="17512"/>
                    <a:pt x="2364" y="17796"/>
                  </a:cubicBezTo>
                  <a:cubicBezTo>
                    <a:pt x="2364" y="17796"/>
                    <a:pt x="2056" y="18386"/>
                    <a:pt x="2056" y="18694"/>
                  </a:cubicBezTo>
                  <a:cubicBezTo>
                    <a:pt x="2056" y="19284"/>
                    <a:pt x="1773" y="19284"/>
                    <a:pt x="1466" y="19284"/>
                  </a:cubicBezTo>
                  <a:cubicBezTo>
                    <a:pt x="1182" y="19284"/>
                    <a:pt x="1466" y="19875"/>
                    <a:pt x="1773" y="19875"/>
                  </a:cubicBezTo>
                  <a:cubicBezTo>
                    <a:pt x="2056" y="19875"/>
                    <a:pt x="2056" y="20158"/>
                    <a:pt x="2364" y="20466"/>
                  </a:cubicBezTo>
                  <a:cubicBezTo>
                    <a:pt x="2458" y="20560"/>
                    <a:pt x="2621" y="20592"/>
                    <a:pt x="2806" y="20592"/>
                  </a:cubicBezTo>
                  <a:cubicBezTo>
                    <a:pt x="3177" y="20592"/>
                    <a:pt x="3640" y="20466"/>
                    <a:pt x="3829" y="20466"/>
                  </a:cubicBezTo>
                  <a:cubicBezTo>
                    <a:pt x="4136" y="20466"/>
                    <a:pt x="4419" y="20158"/>
                    <a:pt x="4726" y="20158"/>
                  </a:cubicBezTo>
                  <a:cubicBezTo>
                    <a:pt x="5010" y="20158"/>
                    <a:pt x="5010" y="19875"/>
                    <a:pt x="5317" y="19568"/>
                  </a:cubicBezTo>
                  <a:lnTo>
                    <a:pt x="7373" y="19568"/>
                  </a:lnTo>
                  <a:cubicBezTo>
                    <a:pt x="8270" y="19568"/>
                    <a:pt x="8554" y="19284"/>
                    <a:pt x="8861" y="18977"/>
                  </a:cubicBezTo>
                  <a:cubicBezTo>
                    <a:pt x="8861" y="18694"/>
                    <a:pt x="9735" y="18694"/>
                    <a:pt x="9735" y="18386"/>
                  </a:cubicBezTo>
                  <a:cubicBezTo>
                    <a:pt x="10043" y="18103"/>
                    <a:pt x="10326" y="18103"/>
                    <a:pt x="10917" y="18103"/>
                  </a:cubicBezTo>
                  <a:cubicBezTo>
                    <a:pt x="11815" y="18103"/>
                    <a:pt x="12405" y="17796"/>
                    <a:pt x="12689" y="17512"/>
                  </a:cubicBezTo>
                  <a:lnTo>
                    <a:pt x="14461" y="17512"/>
                  </a:lnTo>
                  <a:cubicBezTo>
                    <a:pt x="14507" y="17466"/>
                    <a:pt x="14552" y="17447"/>
                    <a:pt x="14598" y="17447"/>
                  </a:cubicBezTo>
                  <a:cubicBezTo>
                    <a:pt x="14808" y="17447"/>
                    <a:pt x="15011" y="17861"/>
                    <a:pt x="15222" y="17861"/>
                  </a:cubicBezTo>
                  <a:cubicBezTo>
                    <a:pt x="15267" y="17861"/>
                    <a:pt x="15313" y="17842"/>
                    <a:pt x="15359" y="17796"/>
                  </a:cubicBezTo>
                  <a:cubicBezTo>
                    <a:pt x="15949" y="17796"/>
                    <a:pt x="16233" y="18103"/>
                    <a:pt x="16233" y="18103"/>
                  </a:cubicBezTo>
                  <a:cubicBezTo>
                    <a:pt x="16540" y="18103"/>
                    <a:pt x="16540" y="18103"/>
                    <a:pt x="16824" y="18386"/>
                  </a:cubicBezTo>
                  <a:cubicBezTo>
                    <a:pt x="17131" y="18386"/>
                    <a:pt x="17131" y="18386"/>
                    <a:pt x="16824" y="18694"/>
                  </a:cubicBezTo>
                  <a:cubicBezTo>
                    <a:pt x="16824" y="18977"/>
                    <a:pt x="17131" y="18977"/>
                    <a:pt x="17721" y="19284"/>
                  </a:cubicBezTo>
                  <a:cubicBezTo>
                    <a:pt x="18005" y="19875"/>
                    <a:pt x="17721" y="19875"/>
                    <a:pt x="17721" y="20158"/>
                  </a:cubicBezTo>
                  <a:cubicBezTo>
                    <a:pt x="17842" y="20410"/>
                    <a:pt x="17912" y="20503"/>
                    <a:pt x="17975" y="20503"/>
                  </a:cubicBezTo>
                  <a:cubicBezTo>
                    <a:pt x="18061" y="20503"/>
                    <a:pt x="18136" y="20335"/>
                    <a:pt x="18312" y="20158"/>
                  </a:cubicBezTo>
                  <a:cubicBezTo>
                    <a:pt x="18903" y="19568"/>
                    <a:pt x="19186" y="19875"/>
                    <a:pt x="19186" y="19568"/>
                  </a:cubicBezTo>
                  <a:cubicBezTo>
                    <a:pt x="19186" y="18977"/>
                    <a:pt x="19494" y="18694"/>
                    <a:pt x="19777" y="18694"/>
                  </a:cubicBezTo>
                  <a:cubicBezTo>
                    <a:pt x="20084" y="18977"/>
                    <a:pt x="19777" y="18977"/>
                    <a:pt x="19494" y="19875"/>
                  </a:cubicBezTo>
                  <a:cubicBezTo>
                    <a:pt x="19494" y="20312"/>
                    <a:pt x="19417" y="20383"/>
                    <a:pt x="19340" y="20383"/>
                  </a:cubicBezTo>
                  <a:cubicBezTo>
                    <a:pt x="19303" y="20383"/>
                    <a:pt x="19266" y="20367"/>
                    <a:pt x="19238" y="20367"/>
                  </a:cubicBezTo>
                  <a:cubicBezTo>
                    <a:pt x="19207" y="20367"/>
                    <a:pt x="19186" y="20386"/>
                    <a:pt x="19186" y="20466"/>
                  </a:cubicBezTo>
                  <a:cubicBezTo>
                    <a:pt x="19045" y="20607"/>
                    <a:pt x="19192" y="20678"/>
                    <a:pt x="19375" y="20678"/>
                  </a:cubicBezTo>
                  <a:cubicBezTo>
                    <a:pt x="19558" y="20678"/>
                    <a:pt x="19777" y="20607"/>
                    <a:pt x="19777" y="20466"/>
                  </a:cubicBezTo>
                  <a:cubicBezTo>
                    <a:pt x="19777" y="20117"/>
                    <a:pt x="19777" y="19974"/>
                    <a:pt x="19840" y="19974"/>
                  </a:cubicBezTo>
                  <a:cubicBezTo>
                    <a:pt x="19884" y="19974"/>
                    <a:pt x="19958" y="20042"/>
                    <a:pt x="20084" y="20158"/>
                  </a:cubicBezTo>
                  <a:cubicBezTo>
                    <a:pt x="20675" y="20466"/>
                    <a:pt x="20084" y="21056"/>
                    <a:pt x="20084" y="21056"/>
                  </a:cubicBezTo>
                  <a:cubicBezTo>
                    <a:pt x="20084" y="21151"/>
                    <a:pt x="20150" y="21182"/>
                    <a:pt x="20237" y="21182"/>
                  </a:cubicBezTo>
                  <a:cubicBezTo>
                    <a:pt x="20412" y="21182"/>
                    <a:pt x="20675" y="21056"/>
                    <a:pt x="20675" y="21056"/>
                  </a:cubicBezTo>
                  <a:cubicBezTo>
                    <a:pt x="20958" y="21056"/>
                    <a:pt x="21549" y="21647"/>
                    <a:pt x="21266" y="22238"/>
                  </a:cubicBezTo>
                  <a:cubicBezTo>
                    <a:pt x="21266" y="22521"/>
                    <a:pt x="21266" y="22828"/>
                    <a:pt x="21856" y="23112"/>
                  </a:cubicBezTo>
                  <a:cubicBezTo>
                    <a:pt x="22447" y="23419"/>
                    <a:pt x="22140" y="23419"/>
                    <a:pt x="22730" y="23419"/>
                  </a:cubicBezTo>
                  <a:cubicBezTo>
                    <a:pt x="23038" y="23419"/>
                    <a:pt x="23912" y="24010"/>
                    <a:pt x="24219" y="24010"/>
                  </a:cubicBezTo>
                  <a:cubicBezTo>
                    <a:pt x="24294" y="24085"/>
                    <a:pt x="24392" y="24120"/>
                    <a:pt x="24494" y="24120"/>
                  </a:cubicBezTo>
                  <a:cubicBezTo>
                    <a:pt x="24775" y="24120"/>
                    <a:pt x="25093" y="23852"/>
                    <a:pt x="25093" y="23419"/>
                  </a:cubicBezTo>
                  <a:cubicBezTo>
                    <a:pt x="25184" y="23328"/>
                    <a:pt x="25273" y="23291"/>
                    <a:pt x="25345" y="23291"/>
                  </a:cubicBezTo>
                  <a:cubicBezTo>
                    <a:pt x="25518" y="23291"/>
                    <a:pt x="25600" y="23503"/>
                    <a:pt x="25400" y="23702"/>
                  </a:cubicBezTo>
                  <a:lnTo>
                    <a:pt x="25684" y="24010"/>
                  </a:lnTo>
                  <a:cubicBezTo>
                    <a:pt x="25684" y="23792"/>
                    <a:pt x="25684" y="23586"/>
                    <a:pt x="25794" y="23586"/>
                  </a:cubicBezTo>
                  <a:cubicBezTo>
                    <a:pt x="25839" y="23586"/>
                    <a:pt x="25902" y="23620"/>
                    <a:pt x="25991" y="23702"/>
                  </a:cubicBezTo>
                  <a:cubicBezTo>
                    <a:pt x="25991" y="24010"/>
                    <a:pt x="26275" y="24010"/>
                    <a:pt x="26275" y="24293"/>
                  </a:cubicBezTo>
                  <a:cubicBezTo>
                    <a:pt x="26479" y="24293"/>
                    <a:pt x="26548" y="24430"/>
                    <a:pt x="26570" y="24430"/>
                  </a:cubicBezTo>
                  <a:cubicBezTo>
                    <a:pt x="26582" y="24430"/>
                    <a:pt x="26582" y="24396"/>
                    <a:pt x="26582" y="24293"/>
                  </a:cubicBezTo>
                  <a:cubicBezTo>
                    <a:pt x="26582" y="24293"/>
                    <a:pt x="26865" y="24010"/>
                    <a:pt x="27172" y="24010"/>
                  </a:cubicBezTo>
                  <a:cubicBezTo>
                    <a:pt x="27172" y="23702"/>
                    <a:pt x="27456" y="23702"/>
                    <a:pt x="27763" y="23419"/>
                  </a:cubicBezTo>
                  <a:cubicBezTo>
                    <a:pt x="28047" y="23112"/>
                    <a:pt x="29228" y="23112"/>
                    <a:pt x="29535" y="23112"/>
                  </a:cubicBezTo>
                  <a:cubicBezTo>
                    <a:pt x="29535" y="23112"/>
                    <a:pt x="29535" y="21930"/>
                    <a:pt x="29819" y="21340"/>
                  </a:cubicBezTo>
                  <a:cubicBezTo>
                    <a:pt x="29819" y="21056"/>
                    <a:pt x="30126" y="20749"/>
                    <a:pt x="30409" y="20158"/>
                  </a:cubicBezTo>
                  <a:cubicBezTo>
                    <a:pt x="30409" y="19568"/>
                    <a:pt x="31000" y="18694"/>
                    <a:pt x="31000" y="18694"/>
                  </a:cubicBezTo>
                  <a:cubicBezTo>
                    <a:pt x="31307" y="18386"/>
                    <a:pt x="31591" y="18386"/>
                    <a:pt x="31591" y="18103"/>
                  </a:cubicBezTo>
                  <a:cubicBezTo>
                    <a:pt x="31591" y="17796"/>
                    <a:pt x="31898" y="17205"/>
                    <a:pt x="31898" y="16921"/>
                  </a:cubicBezTo>
                  <a:cubicBezTo>
                    <a:pt x="31898" y="16614"/>
                    <a:pt x="32181" y="16024"/>
                    <a:pt x="32181" y="16024"/>
                  </a:cubicBezTo>
                  <a:lnTo>
                    <a:pt x="32181" y="15149"/>
                  </a:lnTo>
                  <a:cubicBezTo>
                    <a:pt x="32489" y="14842"/>
                    <a:pt x="32181" y="14559"/>
                    <a:pt x="32489" y="14559"/>
                  </a:cubicBezTo>
                  <a:cubicBezTo>
                    <a:pt x="32489" y="14312"/>
                    <a:pt x="32290" y="13882"/>
                    <a:pt x="32212" y="13882"/>
                  </a:cubicBezTo>
                  <a:cubicBezTo>
                    <a:pt x="32193" y="13882"/>
                    <a:pt x="32181" y="13908"/>
                    <a:pt x="32181" y="13968"/>
                  </a:cubicBezTo>
                  <a:cubicBezTo>
                    <a:pt x="31898" y="13968"/>
                    <a:pt x="31898" y="13070"/>
                    <a:pt x="32181" y="12480"/>
                  </a:cubicBezTo>
                  <a:cubicBezTo>
                    <a:pt x="32181" y="12338"/>
                    <a:pt x="32181" y="12267"/>
                    <a:pt x="32146" y="12267"/>
                  </a:cubicBezTo>
                  <a:cubicBezTo>
                    <a:pt x="32111" y="12267"/>
                    <a:pt x="32040" y="12338"/>
                    <a:pt x="31898" y="12480"/>
                  </a:cubicBezTo>
                  <a:cubicBezTo>
                    <a:pt x="31591" y="12480"/>
                    <a:pt x="31307" y="11889"/>
                    <a:pt x="31307" y="11605"/>
                  </a:cubicBezTo>
                  <a:cubicBezTo>
                    <a:pt x="31307" y="11605"/>
                    <a:pt x="31000" y="11015"/>
                    <a:pt x="30717" y="11015"/>
                  </a:cubicBezTo>
                  <a:cubicBezTo>
                    <a:pt x="30657" y="11070"/>
                    <a:pt x="30621" y="11092"/>
                    <a:pt x="30598" y="11092"/>
                  </a:cubicBezTo>
                  <a:cubicBezTo>
                    <a:pt x="30505" y="11092"/>
                    <a:pt x="30657" y="10708"/>
                    <a:pt x="30409" y="10708"/>
                  </a:cubicBezTo>
                  <a:cubicBezTo>
                    <a:pt x="30126" y="10708"/>
                    <a:pt x="30126" y="10424"/>
                    <a:pt x="30126" y="9833"/>
                  </a:cubicBezTo>
                  <a:cubicBezTo>
                    <a:pt x="30126" y="9731"/>
                    <a:pt x="30092" y="9697"/>
                    <a:pt x="30046" y="9697"/>
                  </a:cubicBezTo>
                  <a:cubicBezTo>
                    <a:pt x="29955" y="9697"/>
                    <a:pt x="29819" y="9833"/>
                    <a:pt x="29819" y="9833"/>
                  </a:cubicBezTo>
                  <a:cubicBezTo>
                    <a:pt x="29677" y="9680"/>
                    <a:pt x="29606" y="9603"/>
                    <a:pt x="29532" y="9603"/>
                  </a:cubicBezTo>
                  <a:cubicBezTo>
                    <a:pt x="29458" y="9603"/>
                    <a:pt x="29382" y="9680"/>
                    <a:pt x="29228" y="9833"/>
                  </a:cubicBezTo>
                  <a:lnTo>
                    <a:pt x="29228" y="9243"/>
                  </a:lnTo>
                  <a:cubicBezTo>
                    <a:pt x="29228" y="8935"/>
                    <a:pt x="29228" y="8652"/>
                    <a:pt x="28944" y="8652"/>
                  </a:cubicBezTo>
                  <a:cubicBezTo>
                    <a:pt x="28637" y="8345"/>
                    <a:pt x="28637" y="8345"/>
                    <a:pt x="28637" y="8061"/>
                  </a:cubicBezTo>
                  <a:cubicBezTo>
                    <a:pt x="28637" y="7754"/>
                    <a:pt x="27172" y="6880"/>
                    <a:pt x="26865" y="6880"/>
                  </a:cubicBezTo>
                  <a:cubicBezTo>
                    <a:pt x="26275" y="6880"/>
                    <a:pt x="26582" y="6573"/>
                    <a:pt x="26582" y="6289"/>
                  </a:cubicBezTo>
                  <a:cubicBezTo>
                    <a:pt x="26275" y="6289"/>
                    <a:pt x="26275" y="5699"/>
                    <a:pt x="26275" y="5391"/>
                  </a:cubicBezTo>
                  <a:cubicBezTo>
                    <a:pt x="26275" y="5108"/>
                    <a:pt x="25991" y="4801"/>
                    <a:pt x="25991" y="4517"/>
                  </a:cubicBezTo>
                  <a:cubicBezTo>
                    <a:pt x="25991" y="4210"/>
                    <a:pt x="25684" y="3926"/>
                    <a:pt x="25684" y="3619"/>
                  </a:cubicBezTo>
                  <a:cubicBezTo>
                    <a:pt x="25684" y="3336"/>
                    <a:pt x="25400" y="3336"/>
                    <a:pt x="25400" y="3029"/>
                  </a:cubicBezTo>
                  <a:cubicBezTo>
                    <a:pt x="25400" y="2934"/>
                    <a:pt x="25335" y="2903"/>
                    <a:pt x="25236" y="2903"/>
                  </a:cubicBezTo>
                  <a:cubicBezTo>
                    <a:pt x="25038" y="2903"/>
                    <a:pt x="24707" y="3029"/>
                    <a:pt x="24503" y="3029"/>
                  </a:cubicBezTo>
                  <a:cubicBezTo>
                    <a:pt x="24219" y="3029"/>
                    <a:pt x="24503" y="2745"/>
                    <a:pt x="24503" y="2154"/>
                  </a:cubicBezTo>
                  <a:cubicBezTo>
                    <a:pt x="24503" y="1847"/>
                    <a:pt x="24219" y="1257"/>
                    <a:pt x="23912" y="973"/>
                  </a:cubicBezTo>
                  <a:cubicBezTo>
                    <a:pt x="23912" y="666"/>
                    <a:pt x="23912" y="75"/>
                    <a:pt x="23628" y="75"/>
                  </a:cubicBezTo>
                  <a:cubicBezTo>
                    <a:pt x="23628" y="23"/>
                    <a:pt x="23608" y="0"/>
                    <a:pt x="23575"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4"/>
            <p:cNvSpPr/>
            <p:nvPr/>
          </p:nvSpPr>
          <p:spPr>
            <a:xfrm>
              <a:off x="6137875" y="3593225"/>
              <a:ext cx="29575" cy="10625"/>
            </a:xfrm>
            <a:custGeom>
              <a:rect b="b" l="l" r="r" t="t"/>
              <a:pathLst>
                <a:path extrusionOk="0" h="425" w="1183">
                  <a:moveTo>
                    <a:pt x="941" y="0"/>
                  </a:moveTo>
                  <a:cubicBezTo>
                    <a:pt x="596" y="0"/>
                    <a:pt x="1" y="206"/>
                    <a:pt x="1" y="424"/>
                  </a:cubicBezTo>
                  <a:cubicBezTo>
                    <a:pt x="284" y="424"/>
                    <a:pt x="1182" y="424"/>
                    <a:pt x="1182" y="117"/>
                  </a:cubicBezTo>
                  <a:cubicBezTo>
                    <a:pt x="1182" y="35"/>
                    <a:pt x="1082" y="0"/>
                    <a:pt x="941"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4"/>
            <p:cNvSpPr/>
            <p:nvPr/>
          </p:nvSpPr>
          <p:spPr>
            <a:xfrm>
              <a:off x="6263100" y="4109825"/>
              <a:ext cx="29575" cy="8950"/>
            </a:xfrm>
            <a:custGeom>
              <a:rect b="b" l="l" r="r" t="t"/>
              <a:pathLst>
                <a:path extrusionOk="0" h="358" w="1183">
                  <a:moveTo>
                    <a:pt x="876" y="1"/>
                  </a:moveTo>
                  <a:cubicBezTo>
                    <a:pt x="526" y="1"/>
                    <a:pt x="1" y="127"/>
                    <a:pt x="1" y="127"/>
                  </a:cubicBezTo>
                  <a:cubicBezTo>
                    <a:pt x="154" y="280"/>
                    <a:pt x="379" y="357"/>
                    <a:pt x="600" y="357"/>
                  </a:cubicBezTo>
                  <a:cubicBezTo>
                    <a:pt x="822" y="357"/>
                    <a:pt x="1040" y="280"/>
                    <a:pt x="1182" y="127"/>
                  </a:cubicBezTo>
                  <a:cubicBezTo>
                    <a:pt x="1182" y="32"/>
                    <a:pt x="1051" y="1"/>
                    <a:pt x="876"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4"/>
            <p:cNvSpPr/>
            <p:nvPr/>
          </p:nvSpPr>
          <p:spPr>
            <a:xfrm>
              <a:off x="6425550" y="4229200"/>
              <a:ext cx="81525" cy="68700"/>
            </a:xfrm>
            <a:custGeom>
              <a:rect b="b" l="l" r="r" t="t"/>
              <a:pathLst>
                <a:path extrusionOk="0" h="2748" w="3261">
                  <a:moveTo>
                    <a:pt x="395" y="0"/>
                  </a:moveTo>
                  <a:cubicBezTo>
                    <a:pt x="340" y="0"/>
                    <a:pt x="307" y="22"/>
                    <a:pt x="307" y="77"/>
                  </a:cubicBezTo>
                  <a:cubicBezTo>
                    <a:pt x="0" y="77"/>
                    <a:pt x="898" y="1259"/>
                    <a:pt x="591" y="1566"/>
                  </a:cubicBezTo>
                  <a:cubicBezTo>
                    <a:pt x="307" y="1849"/>
                    <a:pt x="1182" y="2747"/>
                    <a:pt x="1489" y="2747"/>
                  </a:cubicBezTo>
                  <a:cubicBezTo>
                    <a:pt x="2079" y="2747"/>
                    <a:pt x="1772" y="2440"/>
                    <a:pt x="2079" y="2440"/>
                  </a:cubicBezTo>
                  <a:cubicBezTo>
                    <a:pt x="2363" y="2440"/>
                    <a:pt x="2079" y="2156"/>
                    <a:pt x="2363" y="2156"/>
                  </a:cubicBezTo>
                  <a:cubicBezTo>
                    <a:pt x="2363" y="2054"/>
                    <a:pt x="2363" y="2020"/>
                    <a:pt x="2374" y="2020"/>
                  </a:cubicBezTo>
                  <a:cubicBezTo>
                    <a:pt x="2397" y="2020"/>
                    <a:pt x="2465" y="2156"/>
                    <a:pt x="2670" y="2156"/>
                  </a:cubicBezTo>
                  <a:cubicBezTo>
                    <a:pt x="2954" y="2156"/>
                    <a:pt x="2670" y="1259"/>
                    <a:pt x="2954" y="1259"/>
                  </a:cubicBezTo>
                  <a:cubicBezTo>
                    <a:pt x="3261" y="1259"/>
                    <a:pt x="2954" y="384"/>
                    <a:pt x="2954" y="77"/>
                  </a:cubicBezTo>
                  <a:cubicBezTo>
                    <a:pt x="2899" y="22"/>
                    <a:pt x="2832" y="0"/>
                    <a:pt x="2757" y="0"/>
                  </a:cubicBezTo>
                  <a:cubicBezTo>
                    <a:pt x="2441" y="0"/>
                    <a:pt x="1965" y="384"/>
                    <a:pt x="1489" y="384"/>
                  </a:cubicBezTo>
                  <a:cubicBezTo>
                    <a:pt x="1241" y="384"/>
                    <a:pt x="625" y="0"/>
                    <a:pt x="395"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4"/>
            <p:cNvSpPr/>
            <p:nvPr/>
          </p:nvSpPr>
          <p:spPr>
            <a:xfrm>
              <a:off x="6884800" y="4376875"/>
              <a:ext cx="21000" cy="9625"/>
            </a:xfrm>
            <a:custGeom>
              <a:rect b="b" l="l" r="r" t="t"/>
              <a:pathLst>
                <a:path extrusionOk="0" h="385" w="840">
                  <a:moveTo>
                    <a:pt x="370" y="0"/>
                  </a:moveTo>
                  <a:cubicBezTo>
                    <a:pt x="153" y="0"/>
                    <a:pt x="1" y="384"/>
                    <a:pt x="249" y="384"/>
                  </a:cubicBezTo>
                  <a:cubicBezTo>
                    <a:pt x="249" y="384"/>
                    <a:pt x="839" y="384"/>
                    <a:pt x="532" y="77"/>
                  </a:cubicBezTo>
                  <a:cubicBezTo>
                    <a:pt x="477" y="22"/>
                    <a:pt x="422" y="0"/>
                    <a:pt x="370"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4"/>
            <p:cNvSpPr/>
            <p:nvPr/>
          </p:nvSpPr>
          <p:spPr>
            <a:xfrm>
              <a:off x="6861475" y="4229200"/>
              <a:ext cx="162450" cy="147150"/>
            </a:xfrm>
            <a:custGeom>
              <a:rect b="b" l="l" r="r" t="t"/>
              <a:pathLst>
                <a:path extrusionOk="0" h="5886" w="6498">
                  <a:moveTo>
                    <a:pt x="4893" y="0"/>
                  </a:moveTo>
                  <a:cubicBezTo>
                    <a:pt x="4836" y="0"/>
                    <a:pt x="4781" y="22"/>
                    <a:pt x="4726" y="77"/>
                  </a:cubicBezTo>
                  <a:cubicBezTo>
                    <a:pt x="4419" y="384"/>
                    <a:pt x="4726" y="384"/>
                    <a:pt x="4419" y="668"/>
                  </a:cubicBezTo>
                  <a:cubicBezTo>
                    <a:pt x="4135" y="975"/>
                    <a:pt x="4135" y="1259"/>
                    <a:pt x="3828" y="1849"/>
                  </a:cubicBezTo>
                  <a:cubicBezTo>
                    <a:pt x="3237" y="2440"/>
                    <a:pt x="1772" y="3031"/>
                    <a:pt x="1465" y="3338"/>
                  </a:cubicBezTo>
                  <a:cubicBezTo>
                    <a:pt x="1182" y="3621"/>
                    <a:pt x="591" y="3928"/>
                    <a:pt x="591" y="4212"/>
                  </a:cubicBezTo>
                  <a:cubicBezTo>
                    <a:pt x="591" y="4519"/>
                    <a:pt x="0" y="4803"/>
                    <a:pt x="284" y="5110"/>
                  </a:cubicBezTo>
                  <a:cubicBezTo>
                    <a:pt x="437" y="5252"/>
                    <a:pt x="585" y="5252"/>
                    <a:pt x="733" y="5252"/>
                  </a:cubicBezTo>
                  <a:cubicBezTo>
                    <a:pt x="880" y="5252"/>
                    <a:pt x="1028" y="5252"/>
                    <a:pt x="1182" y="5393"/>
                  </a:cubicBezTo>
                  <a:cubicBezTo>
                    <a:pt x="1182" y="5547"/>
                    <a:pt x="1253" y="5547"/>
                    <a:pt x="1362" y="5547"/>
                  </a:cubicBezTo>
                  <a:cubicBezTo>
                    <a:pt x="1471" y="5547"/>
                    <a:pt x="1619" y="5547"/>
                    <a:pt x="1772" y="5701"/>
                  </a:cubicBezTo>
                  <a:cubicBezTo>
                    <a:pt x="1772" y="5817"/>
                    <a:pt x="1871" y="5885"/>
                    <a:pt x="2029" y="5885"/>
                  </a:cubicBezTo>
                  <a:cubicBezTo>
                    <a:pt x="2256" y="5885"/>
                    <a:pt x="2605" y="5742"/>
                    <a:pt x="2954" y="5393"/>
                  </a:cubicBezTo>
                  <a:cubicBezTo>
                    <a:pt x="3544" y="4803"/>
                    <a:pt x="3237" y="4519"/>
                    <a:pt x="3544" y="4519"/>
                  </a:cubicBezTo>
                  <a:cubicBezTo>
                    <a:pt x="3828" y="4212"/>
                    <a:pt x="3828" y="3928"/>
                    <a:pt x="4135" y="3621"/>
                  </a:cubicBezTo>
                  <a:cubicBezTo>
                    <a:pt x="4135" y="3338"/>
                    <a:pt x="4135" y="3031"/>
                    <a:pt x="5009" y="3031"/>
                  </a:cubicBezTo>
                  <a:cubicBezTo>
                    <a:pt x="5600" y="3031"/>
                    <a:pt x="5316" y="3031"/>
                    <a:pt x="5009" y="2747"/>
                  </a:cubicBezTo>
                  <a:cubicBezTo>
                    <a:pt x="5009" y="2440"/>
                    <a:pt x="5600" y="2156"/>
                    <a:pt x="5600" y="1849"/>
                  </a:cubicBezTo>
                  <a:cubicBezTo>
                    <a:pt x="5600" y="1566"/>
                    <a:pt x="6498" y="1259"/>
                    <a:pt x="6191" y="975"/>
                  </a:cubicBezTo>
                  <a:cubicBezTo>
                    <a:pt x="6191" y="668"/>
                    <a:pt x="6498" y="384"/>
                    <a:pt x="6191" y="77"/>
                  </a:cubicBezTo>
                  <a:cubicBezTo>
                    <a:pt x="5907" y="77"/>
                    <a:pt x="5907" y="384"/>
                    <a:pt x="5600" y="384"/>
                  </a:cubicBezTo>
                  <a:cubicBezTo>
                    <a:pt x="5371" y="384"/>
                    <a:pt x="5127" y="0"/>
                    <a:pt x="4893"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4"/>
            <p:cNvSpPr/>
            <p:nvPr/>
          </p:nvSpPr>
          <p:spPr>
            <a:xfrm>
              <a:off x="6994375" y="4091125"/>
              <a:ext cx="113750" cy="158200"/>
            </a:xfrm>
            <a:custGeom>
              <a:rect b="b" l="l" r="r" t="t"/>
              <a:pathLst>
                <a:path extrusionOk="0" h="6328" w="4550">
                  <a:moveTo>
                    <a:pt x="284" y="1"/>
                  </a:moveTo>
                  <a:cubicBezTo>
                    <a:pt x="0" y="1"/>
                    <a:pt x="284" y="591"/>
                    <a:pt x="591" y="875"/>
                  </a:cubicBezTo>
                  <a:cubicBezTo>
                    <a:pt x="591" y="1182"/>
                    <a:pt x="1182" y="1182"/>
                    <a:pt x="875" y="1465"/>
                  </a:cubicBezTo>
                  <a:cubicBezTo>
                    <a:pt x="875" y="1465"/>
                    <a:pt x="1182" y="2056"/>
                    <a:pt x="1465" y="2056"/>
                  </a:cubicBezTo>
                  <a:cubicBezTo>
                    <a:pt x="1772" y="2056"/>
                    <a:pt x="1465" y="2647"/>
                    <a:pt x="1465" y="3237"/>
                  </a:cubicBezTo>
                  <a:cubicBezTo>
                    <a:pt x="1465" y="3828"/>
                    <a:pt x="875" y="3545"/>
                    <a:pt x="591" y="3828"/>
                  </a:cubicBezTo>
                  <a:cubicBezTo>
                    <a:pt x="591" y="4135"/>
                    <a:pt x="1465" y="4419"/>
                    <a:pt x="1772" y="5010"/>
                  </a:cubicBezTo>
                  <a:cubicBezTo>
                    <a:pt x="2056" y="5317"/>
                    <a:pt x="1465" y="5907"/>
                    <a:pt x="1465" y="6191"/>
                  </a:cubicBezTo>
                  <a:cubicBezTo>
                    <a:pt x="1465" y="6191"/>
                    <a:pt x="1602" y="6327"/>
                    <a:pt x="1868" y="6327"/>
                  </a:cubicBezTo>
                  <a:cubicBezTo>
                    <a:pt x="2001" y="6327"/>
                    <a:pt x="2166" y="6293"/>
                    <a:pt x="2363" y="6191"/>
                  </a:cubicBezTo>
                  <a:cubicBezTo>
                    <a:pt x="2647" y="6191"/>
                    <a:pt x="2954" y="5317"/>
                    <a:pt x="3237" y="5010"/>
                  </a:cubicBezTo>
                  <a:cubicBezTo>
                    <a:pt x="3545" y="4726"/>
                    <a:pt x="3237" y="4419"/>
                    <a:pt x="3237" y="4135"/>
                  </a:cubicBezTo>
                  <a:lnTo>
                    <a:pt x="3828" y="4135"/>
                  </a:lnTo>
                  <a:cubicBezTo>
                    <a:pt x="4135" y="4135"/>
                    <a:pt x="4135" y="3545"/>
                    <a:pt x="4135" y="3545"/>
                  </a:cubicBezTo>
                  <a:cubicBezTo>
                    <a:pt x="4419" y="3545"/>
                    <a:pt x="4419" y="3237"/>
                    <a:pt x="4419" y="2954"/>
                  </a:cubicBezTo>
                  <a:cubicBezTo>
                    <a:pt x="4550" y="2702"/>
                    <a:pt x="4462" y="2609"/>
                    <a:pt x="4318" y="2609"/>
                  </a:cubicBezTo>
                  <a:cubicBezTo>
                    <a:pt x="4124" y="2609"/>
                    <a:pt x="3828" y="2778"/>
                    <a:pt x="3828" y="2954"/>
                  </a:cubicBezTo>
                  <a:cubicBezTo>
                    <a:pt x="3734" y="3048"/>
                    <a:pt x="3636" y="3080"/>
                    <a:pt x="3538" y="3080"/>
                  </a:cubicBezTo>
                  <a:cubicBezTo>
                    <a:pt x="3342" y="3080"/>
                    <a:pt x="3143" y="2954"/>
                    <a:pt x="2954" y="2954"/>
                  </a:cubicBezTo>
                  <a:cubicBezTo>
                    <a:pt x="2647" y="2954"/>
                    <a:pt x="2363" y="2647"/>
                    <a:pt x="2363" y="2363"/>
                  </a:cubicBezTo>
                  <a:cubicBezTo>
                    <a:pt x="2363" y="2056"/>
                    <a:pt x="2363" y="1773"/>
                    <a:pt x="2056" y="1773"/>
                  </a:cubicBezTo>
                  <a:cubicBezTo>
                    <a:pt x="1772" y="1773"/>
                    <a:pt x="2363" y="2056"/>
                    <a:pt x="2056" y="2056"/>
                  </a:cubicBezTo>
                  <a:cubicBezTo>
                    <a:pt x="2056" y="2159"/>
                    <a:pt x="2056" y="2193"/>
                    <a:pt x="2046" y="2193"/>
                  </a:cubicBezTo>
                  <a:cubicBezTo>
                    <a:pt x="2025" y="2193"/>
                    <a:pt x="1962" y="2056"/>
                    <a:pt x="1772" y="2056"/>
                  </a:cubicBezTo>
                  <a:cubicBezTo>
                    <a:pt x="1772" y="2056"/>
                    <a:pt x="1465" y="1773"/>
                    <a:pt x="1465" y="1465"/>
                  </a:cubicBezTo>
                  <a:cubicBezTo>
                    <a:pt x="1465" y="1182"/>
                    <a:pt x="1182" y="1182"/>
                    <a:pt x="1182" y="591"/>
                  </a:cubicBezTo>
                  <a:cubicBezTo>
                    <a:pt x="1182" y="284"/>
                    <a:pt x="591" y="1"/>
                    <a:pt x="284"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4"/>
            <p:cNvSpPr/>
            <p:nvPr/>
          </p:nvSpPr>
          <p:spPr>
            <a:xfrm>
              <a:off x="7082975" y="3722475"/>
              <a:ext cx="29550" cy="12350"/>
            </a:xfrm>
            <a:custGeom>
              <a:rect b="b" l="l" r="r" t="t"/>
              <a:pathLst>
                <a:path extrusionOk="0" h="494" w="1182">
                  <a:moveTo>
                    <a:pt x="876" y="1"/>
                  </a:moveTo>
                  <a:cubicBezTo>
                    <a:pt x="526" y="1"/>
                    <a:pt x="1" y="263"/>
                    <a:pt x="1" y="263"/>
                  </a:cubicBezTo>
                  <a:cubicBezTo>
                    <a:pt x="142" y="417"/>
                    <a:pt x="438" y="493"/>
                    <a:pt x="698" y="493"/>
                  </a:cubicBezTo>
                  <a:cubicBezTo>
                    <a:pt x="957" y="493"/>
                    <a:pt x="1182" y="417"/>
                    <a:pt x="1182" y="263"/>
                  </a:cubicBezTo>
                  <a:cubicBezTo>
                    <a:pt x="1182" y="66"/>
                    <a:pt x="1051" y="1"/>
                    <a:pt x="876"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4"/>
            <p:cNvSpPr/>
            <p:nvPr/>
          </p:nvSpPr>
          <p:spPr>
            <a:xfrm>
              <a:off x="7106325" y="3697575"/>
              <a:ext cx="28075" cy="12550"/>
            </a:xfrm>
            <a:custGeom>
              <a:rect b="b" l="l" r="r" t="t"/>
              <a:pathLst>
                <a:path extrusionOk="0" h="502" w="1123">
                  <a:moveTo>
                    <a:pt x="1009" y="1"/>
                  </a:moveTo>
                  <a:cubicBezTo>
                    <a:pt x="721" y="1"/>
                    <a:pt x="0" y="385"/>
                    <a:pt x="248" y="385"/>
                  </a:cubicBezTo>
                  <a:cubicBezTo>
                    <a:pt x="330" y="467"/>
                    <a:pt x="438" y="502"/>
                    <a:pt x="551" y="502"/>
                  </a:cubicBezTo>
                  <a:cubicBezTo>
                    <a:pt x="825" y="502"/>
                    <a:pt x="1122" y="296"/>
                    <a:pt x="1122" y="78"/>
                  </a:cubicBezTo>
                  <a:cubicBezTo>
                    <a:pt x="1122" y="23"/>
                    <a:pt x="1078" y="1"/>
                    <a:pt x="1009"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4"/>
            <p:cNvSpPr/>
            <p:nvPr/>
          </p:nvSpPr>
          <p:spPr>
            <a:xfrm>
              <a:off x="6339975" y="1504675"/>
              <a:ext cx="26525" cy="14425"/>
            </a:xfrm>
            <a:custGeom>
              <a:rect b="b" l="l" r="r" t="t"/>
              <a:pathLst>
                <a:path extrusionOk="0" h="577" w="1061">
                  <a:moveTo>
                    <a:pt x="936" y="1"/>
                  </a:moveTo>
                  <a:cubicBezTo>
                    <a:pt x="648" y="1"/>
                    <a:pt x="1" y="373"/>
                    <a:pt x="470" y="373"/>
                  </a:cubicBezTo>
                  <a:cubicBezTo>
                    <a:pt x="470" y="501"/>
                    <a:pt x="573" y="576"/>
                    <a:pt x="694" y="576"/>
                  </a:cubicBezTo>
                  <a:cubicBezTo>
                    <a:pt x="861" y="576"/>
                    <a:pt x="1060" y="432"/>
                    <a:pt x="1060" y="89"/>
                  </a:cubicBezTo>
                  <a:cubicBezTo>
                    <a:pt x="1060" y="26"/>
                    <a:pt x="1010" y="1"/>
                    <a:pt x="936"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4"/>
            <p:cNvSpPr/>
            <p:nvPr/>
          </p:nvSpPr>
          <p:spPr>
            <a:xfrm>
              <a:off x="5524750" y="1289550"/>
              <a:ext cx="132925" cy="64225"/>
            </a:xfrm>
            <a:custGeom>
              <a:rect b="b" l="l" r="r" t="t"/>
              <a:pathLst>
                <a:path extrusionOk="0" h="2569" w="5317">
                  <a:moveTo>
                    <a:pt x="2842" y="1"/>
                  </a:moveTo>
                  <a:cubicBezTo>
                    <a:pt x="2744" y="1"/>
                    <a:pt x="2670" y="35"/>
                    <a:pt x="2670" y="118"/>
                  </a:cubicBezTo>
                  <a:cubicBezTo>
                    <a:pt x="2670" y="271"/>
                    <a:pt x="2446" y="271"/>
                    <a:pt x="2221" y="271"/>
                  </a:cubicBezTo>
                  <a:cubicBezTo>
                    <a:pt x="1997" y="271"/>
                    <a:pt x="1772" y="271"/>
                    <a:pt x="1772" y="425"/>
                  </a:cubicBezTo>
                  <a:cubicBezTo>
                    <a:pt x="1772" y="708"/>
                    <a:pt x="1489" y="708"/>
                    <a:pt x="1489" y="1015"/>
                  </a:cubicBezTo>
                  <a:cubicBezTo>
                    <a:pt x="1551" y="1077"/>
                    <a:pt x="1571" y="1097"/>
                    <a:pt x="1562" y="1097"/>
                  </a:cubicBezTo>
                  <a:cubicBezTo>
                    <a:pt x="1545" y="1097"/>
                    <a:pt x="1422" y="1024"/>
                    <a:pt x="1277" y="1024"/>
                  </a:cubicBezTo>
                  <a:cubicBezTo>
                    <a:pt x="1148" y="1024"/>
                    <a:pt x="1002" y="1082"/>
                    <a:pt x="898" y="1299"/>
                  </a:cubicBezTo>
                  <a:cubicBezTo>
                    <a:pt x="898" y="1890"/>
                    <a:pt x="0" y="2480"/>
                    <a:pt x="591" y="2480"/>
                  </a:cubicBezTo>
                  <a:cubicBezTo>
                    <a:pt x="654" y="2544"/>
                    <a:pt x="742" y="2569"/>
                    <a:pt x="849" y="2569"/>
                  </a:cubicBezTo>
                  <a:cubicBezTo>
                    <a:pt x="1260" y="2569"/>
                    <a:pt x="1958" y="2197"/>
                    <a:pt x="2670" y="2197"/>
                  </a:cubicBezTo>
                  <a:cubicBezTo>
                    <a:pt x="2775" y="2247"/>
                    <a:pt x="2927" y="2270"/>
                    <a:pt x="3105" y="2270"/>
                  </a:cubicBezTo>
                  <a:cubicBezTo>
                    <a:pt x="3928" y="2270"/>
                    <a:pt x="5317" y="1784"/>
                    <a:pt x="5317" y="1299"/>
                  </a:cubicBezTo>
                  <a:cubicBezTo>
                    <a:pt x="5317" y="1015"/>
                    <a:pt x="4442" y="1015"/>
                    <a:pt x="4135" y="708"/>
                  </a:cubicBezTo>
                  <a:cubicBezTo>
                    <a:pt x="4053" y="626"/>
                    <a:pt x="3945" y="591"/>
                    <a:pt x="3832" y="591"/>
                  </a:cubicBezTo>
                  <a:cubicBezTo>
                    <a:pt x="3558" y="591"/>
                    <a:pt x="3261" y="797"/>
                    <a:pt x="3261" y="1015"/>
                  </a:cubicBezTo>
                  <a:cubicBezTo>
                    <a:pt x="3179" y="1091"/>
                    <a:pt x="3099" y="1126"/>
                    <a:pt x="3037" y="1126"/>
                  </a:cubicBezTo>
                  <a:cubicBezTo>
                    <a:pt x="2865" y="1126"/>
                    <a:pt x="2828" y="858"/>
                    <a:pt x="3261" y="425"/>
                  </a:cubicBezTo>
                  <a:cubicBezTo>
                    <a:pt x="3462" y="207"/>
                    <a:pt x="3080" y="1"/>
                    <a:pt x="2842"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4"/>
            <p:cNvSpPr/>
            <p:nvPr/>
          </p:nvSpPr>
          <p:spPr>
            <a:xfrm>
              <a:off x="6351700" y="1521650"/>
              <a:ext cx="73875" cy="29575"/>
            </a:xfrm>
            <a:custGeom>
              <a:rect b="b" l="l" r="r" t="t"/>
              <a:pathLst>
                <a:path extrusionOk="0" h="1183" w="2955">
                  <a:moveTo>
                    <a:pt x="1489" y="1"/>
                  </a:moveTo>
                  <a:cubicBezTo>
                    <a:pt x="591" y="1"/>
                    <a:pt x="1" y="592"/>
                    <a:pt x="1" y="592"/>
                  </a:cubicBezTo>
                  <a:cubicBezTo>
                    <a:pt x="308" y="875"/>
                    <a:pt x="2080" y="1182"/>
                    <a:pt x="2364" y="1182"/>
                  </a:cubicBezTo>
                  <a:cubicBezTo>
                    <a:pt x="2954" y="875"/>
                    <a:pt x="2080" y="284"/>
                    <a:pt x="1489"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4"/>
            <p:cNvSpPr/>
            <p:nvPr/>
          </p:nvSpPr>
          <p:spPr>
            <a:xfrm>
              <a:off x="6270775" y="1425375"/>
              <a:ext cx="177250" cy="62500"/>
            </a:xfrm>
            <a:custGeom>
              <a:rect b="b" l="l" r="r" t="t"/>
              <a:pathLst>
                <a:path extrusionOk="0" h="2500" w="7090">
                  <a:moveTo>
                    <a:pt x="2056" y="1"/>
                  </a:moveTo>
                  <a:cubicBezTo>
                    <a:pt x="1773" y="1"/>
                    <a:pt x="1" y="1489"/>
                    <a:pt x="875" y="2080"/>
                  </a:cubicBezTo>
                  <a:cubicBezTo>
                    <a:pt x="1182" y="2080"/>
                    <a:pt x="1182" y="2363"/>
                    <a:pt x="1466" y="2363"/>
                  </a:cubicBezTo>
                  <a:cubicBezTo>
                    <a:pt x="1568" y="2466"/>
                    <a:pt x="1702" y="2500"/>
                    <a:pt x="1846" y="2500"/>
                  </a:cubicBezTo>
                  <a:cubicBezTo>
                    <a:pt x="2133" y="2500"/>
                    <a:pt x="2458" y="2363"/>
                    <a:pt x="2647" y="2363"/>
                  </a:cubicBezTo>
                  <a:cubicBezTo>
                    <a:pt x="2710" y="2305"/>
                    <a:pt x="2760" y="2284"/>
                    <a:pt x="2802" y="2284"/>
                  </a:cubicBezTo>
                  <a:cubicBezTo>
                    <a:pt x="2921" y="2284"/>
                    <a:pt x="2978" y="2455"/>
                    <a:pt x="3087" y="2455"/>
                  </a:cubicBezTo>
                  <a:cubicBezTo>
                    <a:pt x="3128" y="2455"/>
                    <a:pt x="3176" y="2430"/>
                    <a:pt x="3238" y="2363"/>
                  </a:cubicBezTo>
                  <a:cubicBezTo>
                    <a:pt x="3435" y="2269"/>
                    <a:pt x="3632" y="2237"/>
                    <a:pt x="3818" y="2237"/>
                  </a:cubicBezTo>
                  <a:cubicBezTo>
                    <a:pt x="4191" y="2237"/>
                    <a:pt x="4522" y="2363"/>
                    <a:pt x="4726" y="2363"/>
                  </a:cubicBezTo>
                  <a:cubicBezTo>
                    <a:pt x="5317" y="2363"/>
                    <a:pt x="4726" y="1773"/>
                    <a:pt x="4726" y="1489"/>
                  </a:cubicBezTo>
                  <a:cubicBezTo>
                    <a:pt x="4726" y="1336"/>
                    <a:pt x="4874" y="1259"/>
                    <a:pt x="4983" y="1259"/>
                  </a:cubicBezTo>
                  <a:cubicBezTo>
                    <a:pt x="5093" y="1259"/>
                    <a:pt x="5163" y="1336"/>
                    <a:pt x="5010" y="1489"/>
                  </a:cubicBezTo>
                  <a:cubicBezTo>
                    <a:pt x="5010" y="1773"/>
                    <a:pt x="5317" y="2363"/>
                    <a:pt x="6191" y="2363"/>
                  </a:cubicBezTo>
                  <a:cubicBezTo>
                    <a:pt x="6782" y="2080"/>
                    <a:pt x="6498" y="1773"/>
                    <a:pt x="6782" y="1489"/>
                  </a:cubicBezTo>
                  <a:cubicBezTo>
                    <a:pt x="7089" y="1489"/>
                    <a:pt x="7089" y="1182"/>
                    <a:pt x="6498" y="899"/>
                  </a:cubicBezTo>
                  <a:cubicBezTo>
                    <a:pt x="6203" y="745"/>
                    <a:pt x="5908" y="745"/>
                    <a:pt x="5612" y="745"/>
                  </a:cubicBezTo>
                  <a:cubicBezTo>
                    <a:pt x="5317" y="745"/>
                    <a:pt x="5022" y="745"/>
                    <a:pt x="4726" y="591"/>
                  </a:cubicBezTo>
                  <a:cubicBezTo>
                    <a:pt x="4601" y="475"/>
                    <a:pt x="4427" y="407"/>
                    <a:pt x="4267" y="407"/>
                  </a:cubicBezTo>
                  <a:cubicBezTo>
                    <a:pt x="4035" y="407"/>
                    <a:pt x="3828" y="550"/>
                    <a:pt x="3828" y="899"/>
                  </a:cubicBezTo>
                  <a:cubicBezTo>
                    <a:pt x="3790" y="937"/>
                    <a:pt x="3740" y="954"/>
                    <a:pt x="3681" y="954"/>
                  </a:cubicBezTo>
                  <a:cubicBezTo>
                    <a:pt x="3306" y="954"/>
                    <a:pt x="2567" y="266"/>
                    <a:pt x="2056"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4"/>
            <p:cNvSpPr/>
            <p:nvPr/>
          </p:nvSpPr>
          <p:spPr>
            <a:xfrm>
              <a:off x="7113475" y="1615950"/>
              <a:ext cx="87650" cy="23875"/>
            </a:xfrm>
            <a:custGeom>
              <a:rect b="b" l="l" r="r" t="t"/>
              <a:pathLst>
                <a:path extrusionOk="0" h="955" w="3506">
                  <a:moveTo>
                    <a:pt x="1845" y="1"/>
                  </a:moveTo>
                  <a:cubicBezTo>
                    <a:pt x="848" y="1"/>
                    <a:pt x="1" y="689"/>
                    <a:pt x="245" y="954"/>
                  </a:cubicBezTo>
                  <a:cubicBezTo>
                    <a:pt x="639" y="954"/>
                    <a:pt x="907" y="818"/>
                    <a:pt x="1126" y="818"/>
                  </a:cubicBezTo>
                  <a:cubicBezTo>
                    <a:pt x="1235" y="818"/>
                    <a:pt x="1332" y="852"/>
                    <a:pt x="1427" y="954"/>
                  </a:cubicBezTo>
                  <a:cubicBezTo>
                    <a:pt x="1734" y="954"/>
                    <a:pt x="2915" y="647"/>
                    <a:pt x="3199" y="647"/>
                  </a:cubicBezTo>
                  <a:cubicBezTo>
                    <a:pt x="3506" y="647"/>
                    <a:pt x="3199" y="57"/>
                    <a:pt x="2325" y="57"/>
                  </a:cubicBezTo>
                  <a:cubicBezTo>
                    <a:pt x="2164" y="18"/>
                    <a:pt x="2003" y="1"/>
                    <a:pt x="1845"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4"/>
            <p:cNvSpPr/>
            <p:nvPr/>
          </p:nvSpPr>
          <p:spPr>
            <a:xfrm>
              <a:off x="4480125" y="1222900"/>
              <a:ext cx="67650" cy="19150"/>
            </a:xfrm>
            <a:custGeom>
              <a:rect b="b" l="l" r="r" t="t"/>
              <a:pathLst>
                <a:path extrusionOk="0" h="766" w="2706">
                  <a:moveTo>
                    <a:pt x="1831" y="1"/>
                  </a:moveTo>
                  <a:cubicBezTo>
                    <a:pt x="1624" y="1"/>
                    <a:pt x="1430" y="35"/>
                    <a:pt x="1335" y="137"/>
                  </a:cubicBezTo>
                  <a:cubicBezTo>
                    <a:pt x="1040" y="279"/>
                    <a:pt x="668" y="279"/>
                    <a:pt x="408" y="279"/>
                  </a:cubicBezTo>
                  <a:cubicBezTo>
                    <a:pt x="148" y="279"/>
                    <a:pt x="0" y="279"/>
                    <a:pt x="154" y="421"/>
                  </a:cubicBezTo>
                  <a:cubicBezTo>
                    <a:pt x="154" y="597"/>
                    <a:pt x="348" y="766"/>
                    <a:pt x="626" y="766"/>
                  </a:cubicBezTo>
                  <a:cubicBezTo>
                    <a:pt x="832" y="766"/>
                    <a:pt x="1084" y="673"/>
                    <a:pt x="1335" y="421"/>
                  </a:cubicBezTo>
                  <a:cubicBezTo>
                    <a:pt x="1631" y="279"/>
                    <a:pt x="1926" y="279"/>
                    <a:pt x="2147" y="279"/>
                  </a:cubicBezTo>
                  <a:cubicBezTo>
                    <a:pt x="2369" y="279"/>
                    <a:pt x="2517" y="279"/>
                    <a:pt x="2517" y="137"/>
                  </a:cubicBezTo>
                  <a:cubicBezTo>
                    <a:pt x="2706" y="137"/>
                    <a:pt x="2244" y="1"/>
                    <a:pt x="1831"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4"/>
            <p:cNvSpPr/>
            <p:nvPr/>
          </p:nvSpPr>
          <p:spPr>
            <a:xfrm>
              <a:off x="5150675" y="1551975"/>
              <a:ext cx="19675" cy="14000"/>
            </a:xfrm>
            <a:custGeom>
              <a:rect b="b" l="l" r="r" t="t"/>
              <a:pathLst>
                <a:path extrusionOk="0" h="560" w="787">
                  <a:moveTo>
                    <a:pt x="471" y="0"/>
                  </a:moveTo>
                  <a:cubicBezTo>
                    <a:pt x="222" y="0"/>
                    <a:pt x="0" y="348"/>
                    <a:pt x="196" y="560"/>
                  </a:cubicBezTo>
                  <a:cubicBezTo>
                    <a:pt x="503" y="560"/>
                    <a:pt x="787" y="560"/>
                    <a:pt x="787" y="253"/>
                  </a:cubicBezTo>
                  <a:cubicBezTo>
                    <a:pt x="699" y="70"/>
                    <a:pt x="582" y="0"/>
                    <a:pt x="471"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4"/>
            <p:cNvSpPr/>
            <p:nvPr/>
          </p:nvSpPr>
          <p:spPr>
            <a:xfrm>
              <a:off x="4978375" y="1536425"/>
              <a:ext cx="37225" cy="14800"/>
            </a:xfrm>
            <a:custGeom>
              <a:rect b="b" l="l" r="r" t="t"/>
              <a:pathLst>
                <a:path extrusionOk="0" h="592" w="1489">
                  <a:moveTo>
                    <a:pt x="591" y="1"/>
                  </a:moveTo>
                  <a:cubicBezTo>
                    <a:pt x="0" y="1"/>
                    <a:pt x="0" y="591"/>
                    <a:pt x="0" y="591"/>
                  </a:cubicBezTo>
                  <a:cubicBezTo>
                    <a:pt x="307" y="591"/>
                    <a:pt x="1181" y="591"/>
                    <a:pt x="1489" y="284"/>
                  </a:cubicBezTo>
                  <a:cubicBezTo>
                    <a:pt x="1489" y="284"/>
                    <a:pt x="898" y="1"/>
                    <a:pt x="591"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4"/>
            <p:cNvSpPr/>
            <p:nvPr/>
          </p:nvSpPr>
          <p:spPr>
            <a:xfrm>
              <a:off x="4531050" y="1682000"/>
              <a:ext cx="56300" cy="29100"/>
            </a:xfrm>
            <a:custGeom>
              <a:rect b="b" l="l" r="r" t="t"/>
              <a:pathLst>
                <a:path extrusionOk="0" h="1164" w="2252">
                  <a:moveTo>
                    <a:pt x="1001" y="0"/>
                  </a:moveTo>
                  <a:cubicBezTo>
                    <a:pt x="485" y="0"/>
                    <a:pt x="1" y="480"/>
                    <a:pt x="480" y="959"/>
                  </a:cubicBezTo>
                  <a:cubicBezTo>
                    <a:pt x="629" y="1108"/>
                    <a:pt x="778" y="1164"/>
                    <a:pt x="922" y="1164"/>
                  </a:cubicBezTo>
                  <a:cubicBezTo>
                    <a:pt x="1349" y="1164"/>
                    <a:pt x="1733" y="675"/>
                    <a:pt x="1945" y="675"/>
                  </a:cubicBezTo>
                  <a:cubicBezTo>
                    <a:pt x="2252" y="368"/>
                    <a:pt x="1661" y="84"/>
                    <a:pt x="1354" y="84"/>
                  </a:cubicBezTo>
                  <a:cubicBezTo>
                    <a:pt x="1242" y="26"/>
                    <a:pt x="1121" y="0"/>
                    <a:pt x="1001"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4"/>
            <p:cNvSpPr/>
            <p:nvPr/>
          </p:nvSpPr>
          <p:spPr>
            <a:xfrm>
              <a:off x="5364575" y="1208350"/>
              <a:ext cx="34975" cy="10325"/>
            </a:xfrm>
            <a:custGeom>
              <a:rect b="b" l="l" r="r" t="t"/>
              <a:pathLst>
                <a:path extrusionOk="0" h="413" w="1399">
                  <a:moveTo>
                    <a:pt x="1094" y="1"/>
                  </a:moveTo>
                  <a:cubicBezTo>
                    <a:pt x="676" y="1"/>
                    <a:pt x="1" y="212"/>
                    <a:pt x="217" y="412"/>
                  </a:cubicBezTo>
                  <a:cubicBezTo>
                    <a:pt x="501" y="412"/>
                    <a:pt x="1398" y="412"/>
                    <a:pt x="1398" y="129"/>
                  </a:cubicBezTo>
                  <a:cubicBezTo>
                    <a:pt x="1398" y="38"/>
                    <a:pt x="1269" y="1"/>
                    <a:pt x="1094"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4"/>
            <p:cNvSpPr/>
            <p:nvPr/>
          </p:nvSpPr>
          <p:spPr>
            <a:xfrm>
              <a:off x="4764525" y="1213325"/>
              <a:ext cx="66200" cy="29700"/>
            </a:xfrm>
            <a:custGeom>
              <a:rect b="b" l="l" r="r" t="t"/>
              <a:pathLst>
                <a:path extrusionOk="0" h="1188" w="2648">
                  <a:moveTo>
                    <a:pt x="1466" y="0"/>
                  </a:moveTo>
                  <a:cubicBezTo>
                    <a:pt x="1170" y="0"/>
                    <a:pt x="875" y="71"/>
                    <a:pt x="875" y="213"/>
                  </a:cubicBezTo>
                  <a:cubicBezTo>
                    <a:pt x="875" y="520"/>
                    <a:pt x="1" y="804"/>
                    <a:pt x="284" y="1111"/>
                  </a:cubicBezTo>
                  <a:cubicBezTo>
                    <a:pt x="399" y="1166"/>
                    <a:pt x="547" y="1188"/>
                    <a:pt x="711" y="1188"/>
                  </a:cubicBezTo>
                  <a:cubicBezTo>
                    <a:pt x="1396" y="1188"/>
                    <a:pt x="2364" y="804"/>
                    <a:pt x="2364" y="804"/>
                  </a:cubicBezTo>
                  <a:cubicBezTo>
                    <a:pt x="2647" y="520"/>
                    <a:pt x="2057" y="520"/>
                    <a:pt x="2057" y="213"/>
                  </a:cubicBezTo>
                  <a:cubicBezTo>
                    <a:pt x="2057" y="71"/>
                    <a:pt x="1761" y="0"/>
                    <a:pt x="1466"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4"/>
            <p:cNvSpPr/>
            <p:nvPr/>
          </p:nvSpPr>
          <p:spPr>
            <a:xfrm>
              <a:off x="4690700" y="1241075"/>
              <a:ext cx="73850" cy="20125"/>
            </a:xfrm>
            <a:custGeom>
              <a:rect b="b" l="l" r="r" t="t"/>
              <a:pathLst>
                <a:path extrusionOk="0" h="805" w="2954">
                  <a:moveTo>
                    <a:pt x="1465" y="1"/>
                  </a:moveTo>
                  <a:cubicBezTo>
                    <a:pt x="1465" y="285"/>
                    <a:pt x="1182" y="285"/>
                    <a:pt x="875" y="285"/>
                  </a:cubicBezTo>
                  <a:cubicBezTo>
                    <a:pt x="284" y="285"/>
                    <a:pt x="0" y="592"/>
                    <a:pt x="284" y="592"/>
                  </a:cubicBezTo>
                  <a:cubicBezTo>
                    <a:pt x="438" y="733"/>
                    <a:pt x="810" y="804"/>
                    <a:pt x="1179" y="804"/>
                  </a:cubicBezTo>
                  <a:cubicBezTo>
                    <a:pt x="1548" y="804"/>
                    <a:pt x="1914" y="733"/>
                    <a:pt x="2056" y="592"/>
                  </a:cubicBezTo>
                  <a:cubicBezTo>
                    <a:pt x="2210" y="438"/>
                    <a:pt x="2434" y="438"/>
                    <a:pt x="2620" y="438"/>
                  </a:cubicBezTo>
                  <a:cubicBezTo>
                    <a:pt x="2806" y="438"/>
                    <a:pt x="2954" y="438"/>
                    <a:pt x="2954" y="285"/>
                  </a:cubicBezTo>
                  <a:cubicBezTo>
                    <a:pt x="2954" y="1"/>
                    <a:pt x="1465" y="1"/>
                    <a:pt x="1465"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4"/>
            <p:cNvSpPr/>
            <p:nvPr/>
          </p:nvSpPr>
          <p:spPr>
            <a:xfrm>
              <a:off x="4697800" y="1193375"/>
              <a:ext cx="66750" cy="18200"/>
            </a:xfrm>
            <a:custGeom>
              <a:rect b="b" l="l" r="r" t="t"/>
              <a:pathLst>
                <a:path extrusionOk="0" h="728" w="2670">
                  <a:moveTo>
                    <a:pt x="1993" y="0"/>
                  </a:moveTo>
                  <a:cubicBezTo>
                    <a:pt x="1580" y="0"/>
                    <a:pt x="992" y="137"/>
                    <a:pt x="1181" y="137"/>
                  </a:cubicBezTo>
                  <a:cubicBezTo>
                    <a:pt x="1181" y="420"/>
                    <a:pt x="0" y="420"/>
                    <a:pt x="0" y="420"/>
                  </a:cubicBezTo>
                  <a:cubicBezTo>
                    <a:pt x="0" y="420"/>
                    <a:pt x="307" y="728"/>
                    <a:pt x="898" y="728"/>
                  </a:cubicBezTo>
                  <a:cubicBezTo>
                    <a:pt x="1489" y="728"/>
                    <a:pt x="1489" y="420"/>
                    <a:pt x="1772" y="420"/>
                  </a:cubicBezTo>
                  <a:cubicBezTo>
                    <a:pt x="2079" y="420"/>
                    <a:pt x="2670" y="420"/>
                    <a:pt x="2363" y="137"/>
                  </a:cubicBezTo>
                  <a:cubicBezTo>
                    <a:pt x="2363" y="35"/>
                    <a:pt x="2200" y="0"/>
                    <a:pt x="1993"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4"/>
            <p:cNvSpPr/>
            <p:nvPr/>
          </p:nvSpPr>
          <p:spPr>
            <a:xfrm>
              <a:off x="4830700" y="1211550"/>
              <a:ext cx="59075" cy="17950"/>
            </a:xfrm>
            <a:custGeom>
              <a:rect b="b" l="l" r="r" t="t"/>
              <a:pathLst>
                <a:path extrusionOk="0" h="718" w="2363">
                  <a:moveTo>
                    <a:pt x="1772" y="1"/>
                  </a:moveTo>
                  <a:cubicBezTo>
                    <a:pt x="1489" y="1"/>
                    <a:pt x="1489" y="284"/>
                    <a:pt x="1182" y="284"/>
                  </a:cubicBezTo>
                  <a:cubicBezTo>
                    <a:pt x="898" y="284"/>
                    <a:pt x="0" y="284"/>
                    <a:pt x="307" y="591"/>
                  </a:cubicBezTo>
                  <a:cubicBezTo>
                    <a:pt x="307" y="686"/>
                    <a:pt x="404" y="717"/>
                    <a:pt x="545" y="717"/>
                  </a:cubicBezTo>
                  <a:cubicBezTo>
                    <a:pt x="827" y="717"/>
                    <a:pt x="1284" y="591"/>
                    <a:pt x="1489" y="591"/>
                  </a:cubicBezTo>
                  <a:cubicBezTo>
                    <a:pt x="2363" y="591"/>
                    <a:pt x="2363" y="1"/>
                    <a:pt x="1772"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4"/>
            <p:cNvSpPr/>
            <p:nvPr/>
          </p:nvSpPr>
          <p:spPr>
            <a:xfrm>
              <a:off x="4618925" y="1245250"/>
              <a:ext cx="34575" cy="10625"/>
            </a:xfrm>
            <a:custGeom>
              <a:rect b="b" l="l" r="r" t="t"/>
              <a:pathLst>
                <a:path extrusionOk="0" h="425" w="1383">
                  <a:moveTo>
                    <a:pt x="1091" y="1"/>
                  </a:moveTo>
                  <a:cubicBezTo>
                    <a:pt x="680" y="1"/>
                    <a:pt x="0" y="207"/>
                    <a:pt x="202" y="425"/>
                  </a:cubicBezTo>
                  <a:cubicBezTo>
                    <a:pt x="509" y="425"/>
                    <a:pt x="1383" y="425"/>
                    <a:pt x="1383" y="118"/>
                  </a:cubicBezTo>
                  <a:cubicBezTo>
                    <a:pt x="1383" y="35"/>
                    <a:pt x="1259" y="1"/>
                    <a:pt x="1091"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4"/>
            <p:cNvSpPr/>
            <p:nvPr/>
          </p:nvSpPr>
          <p:spPr>
            <a:xfrm>
              <a:off x="4520575" y="1216775"/>
              <a:ext cx="88625" cy="39100"/>
            </a:xfrm>
            <a:custGeom>
              <a:rect b="b" l="l" r="r" t="t"/>
              <a:pathLst>
                <a:path extrusionOk="0" h="1564" w="3545">
                  <a:moveTo>
                    <a:pt x="2606" y="0"/>
                  </a:moveTo>
                  <a:cubicBezTo>
                    <a:pt x="2079" y="0"/>
                    <a:pt x="1542" y="435"/>
                    <a:pt x="1773" y="666"/>
                  </a:cubicBezTo>
                  <a:cubicBezTo>
                    <a:pt x="2080" y="666"/>
                    <a:pt x="899" y="666"/>
                    <a:pt x="899" y="973"/>
                  </a:cubicBezTo>
                  <a:cubicBezTo>
                    <a:pt x="745" y="1115"/>
                    <a:pt x="521" y="1115"/>
                    <a:pt x="335" y="1115"/>
                  </a:cubicBezTo>
                  <a:cubicBezTo>
                    <a:pt x="148" y="1115"/>
                    <a:pt x="1" y="1115"/>
                    <a:pt x="1" y="1257"/>
                  </a:cubicBezTo>
                  <a:cubicBezTo>
                    <a:pt x="308" y="1564"/>
                    <a:pt x="1489" y="1564"/>
                    <a:pt x="1489" y="1564"/>
                  </a:cubicBezTo>
                  <a:cubicBezTo>
                    <a:pt x="1489" y="1257"/>
                    <a:pt x="2080" y="1257"/>
                    <a:pt x="2080" y="1257"/>
                  </a:cubicBezTo>
                  <a:cubicBezTo>
                    <a:pt x="2080" y="973"/>
                    <a:pt x="2364" y="666"/>
                    <a:pt x="2954" y="666"/>
                  </a:cubicBezTo>
                  <a:cubicBezTo>
                    <a:pt x="3545" y="666"/>
                    <a:pt x="3545" y="382"/>
                    <a:pt x="2954" y="75"/>
                  </a:cubicBezTo>
                  <a:cubicBezTo>
                    <a:pt x="2845" y="23"/>
                    <a:pt x="2725" y="0"/>
                    <a:pt x="2606"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4"/>
            <p:cNvSpPr/>
            <p:nvPr/>
          </p:nvSpPr>
          <p:spPr>
            <a:xfrm>
              <a:off x="5429050" y="1255850"/>
              <a:ext cx="123050" cy="59100"/>
            </a:xfrm>
            <a:custGeom>
              <a:rect b="b" l="l" r="r" t="t"/>
              <a:pathLst>
                <a:path extrusionOk="0" h="2364" w="4922">
                  <a:moveTo>
                    <a:pt x="2954" y="1"/>
                  </a:moveTo>
                  <a:cubicBezTo>
                    <a:pt x="2647" y="1"/>
                    <a:pt x="591" y="284"/>
                    <a:pt x="591" y="591"/>
                  </a:cubicBezTo>
                  <a:cubicBezTo>
                    <a:pt x="591" y="875"/>
                    <a:pt x="1" y="1182"/>
                    <a:pt x="1" y="1182"/>
                  </a:cubicBezTo>
                  <a:cubicBezTo>
                    <a:pt x="284" y="1466"/>
                    <a:pt x="591" y="1466"/>
                    <a:pt x="591" y="1466"/>
                  </a:cubicBezTo>
                  <a:cubicBezTo>
                    <a:pt x="875" y="1466"/>
                    <a:pt x="1182" y="2056"/>
                    <a:pt x="1466" y="2056"/>
                  </a:cubicBezTo>
                  <a:cubicBezTo>
                    <a:pt x="1525" y="2001"/>
                    <a:pt x="1617" y="1979"/>
                    <a:pt x="1734" y="1979"/>
                  </a:cubicBezTo>
                  <a:cubicBezTo>
                    <a:pt x="2219" y="1979"/>
                    <a:pt x="3123" y="2363"/>
                    <a:pt x="3828" y="2363"/>
                  </a:cubicBezTo>
                  <a:cubicBezTo>
                    <a:pt x="4419" y="2363"/>
                    <a:pt x="4419" y="1773"/>
                    <a:pt x="4136" y="1773"/>
                  </a:cubicBezTo>
                  <a:cubicBezTo>
                    <a:pt x="4136" y="1773"/>
                    <a:pt x="4136" y="1466"/>
                    <a:pt x="4726" y="875"/>
                  </a:cubicBezTo>
                  <a:cubicBezTo>
                    <a:pt x="4922" y="679"/>
                    <a:pt x="4287" y="338"/>
                    <a:pt x="3873" y="338"/>
                  </a:cubicBezTo>
                  <a:cubicBezTo>
                    <a:pt x="3686" y="338"/>
                    <a:pt x="3545" y="408"/>
                    <a:pt x="3545" y="591"/>
                  </a:cubicBezTo>
                  <a:cubicBezTo>
                    <a:pt x="3545" y="644"/>
                    <a:pt x="3525" y="666"/>
                    <a:pt x="3492" y="666"/>
                  </a:cubicBezTo>
                  <a:cubicBezTo>
                    <a:pt x="3346" y="666"/>
                    <a:pt x="2954" y="232"/>
                    <a:pt x="2954"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4"/>
            <p:cNvSpPr/>
            <p:nvPr/>
          </p:nvSpPr>
          <p:spPr>
            <a:xfrm>
              <a:off x="4602100" y="1397200"/>
              <a:ext cx="361525" cy="245775"/>
            </a:xfrm>
            <a:custGeom>
              <a:rect b="b" l="l" r="r" t="t"/>
              <a:pathLst>
                <a:path extrusionOk="0" h="9831" w="14461">
                  <a:moveTo>
                    <a:pt x="13420" y="0"/>
                  </a:moveTo>
                  <a:cubicBezTo>
                    <a:pt x="12747" y="0"/>
                    <a:pt x="11914" y="342"/>
                    <a:pt x="11507" y="537"/>
                  </a:cubicBezTo>
                  <a:cubicBezTo>
                    <a:pt x="11223" y="844"/>
                    <a:pt x="10633" y="844"/>
                    <a:pt x="10326" y="844"/>
                  </a:cubicBezTo>
                  <a:cubicBezTo>
                    <a:pt x="10126" y="1044"/>
                    <a:pt x="9621" y="1256"/>
                    <a:pt x="9241" y="1256"/>
                  </a:cubicBezTo>
                  <a:cubicBezTo>
                    <a:pt x="9082" y="1256"/>
                    <a:pt x="8944" y="1218"/>
                    <a:pt x="8861" y="1128"/>
                  </a:cubicBezTo>
                  <a:cubicBezTo>
                    <a:pt x="8746" y="1073"/>
                    <a:pt x="8643" y="1051"/>
                    <a:pt x="8548" y="1051"/>
                  </a:cubicBezTo>
                  <a:cubicBezTo>
                    <a:pt x="8152" y="1051"/>
                    <a:pt x="7908" y="1435"/>
                    <a:pt x="7679" y="1435"/>
                  </a:cubicBezTo>
                  <a:cubicBezTo>
                    <a:pt x="7372" y="1435"/>
                    <a:pt x="7089" y="1718"/>
                    <a:pt x="6498" y="1718"/>
                  </a:cubicBezTo>
                  <a:cubicBezTo>
                    <a:pt x="6191" y="1718"/>
                    <a:pt x="5600" y="2026"/>
                    <a:pt x="5600" y="2026"/>
                  </a:cubicBezTo>
                  <a:cubicBezTo>
                    <a:pt x="5600" y="2309"/>
                    <a:pt x="5009" y="2309"/>
                    <a:pt x="5009" y="2309"/>
                  </a:cubicBezTo>
                  <a:cubicBezTo>
                    <a:pt x="5009" y="2527"/>
                    <a:pt x="4712" y="2733"/>
                    <a:pt x="4539" y="2733"/>
                  </a:cubicBezTo>
                  <a:cubicBezTo>
                    <a:pt x="4469" y="2733"/>
                    <a:pt x="4419" y="2699"/>
                    <a:pt x="4419" y="2616"/>
                  </a:cubicBezTo>
                  <a:cubicBezTo>
                    <a:pt x="4135" y="2616"/>
                    <a:pt x="3828" y="2900"/>
                    <a:pt x="4135" y="3207"/>
                  </a:cubicBezTo>
                  <a:cubicBezTo>
                    <a:pt x="4419" y="3490"/>
                    <a:pt x="3544" y="3490"/>
                    <a:pt x="3544" y="3798"/>
                  </a:cubicBezTo>
                  <a:cubicBezTo>
                    <a:pt x="3828" y="3798"/>
                    <a:pt x="3237" y="4081"/>
                    <a:pt x="3544" y="4388"/>
                  </a:cubicBezTo>
                  <a:cubicBezTo>
                    <a:pt x="3544" y="4388"/>
                    <a:pt x="3237" y="4672"/>
                    <a:pt x="2647" y="4672"/>
                  </a:cubicBezTo>
                  <a:cubicBezTo>
                    <a:pt x="2363" y="4672"/>
                    <a:pt x="2363" y="5262"/>
                    <a:pt x="2647" y="5262"/>
                  </a:cubicBezTo>
                  <a:cubicBezTo>
                    <a:pt x="3237" y="5262"/>
                    <a:pt x="2363" y="5262"/>
                    <a:pt x="2363" y="5570"/>
                  </a:cubicBezTo>
                  <a:cubicBezTo>
                    <a:pt x="2363" y="5853"/>
                    <a:pt x="1772" y="5853"/>
                    <a:pt x="1772" y="5853"/>
                  </a:cubicBezTo>
                  <a:cubicBezTo>
                    <a:pt x="1772" y="6160"/>
                    <a:pt x="1772" y="6444"/>
                    <a:pt x="1182" y="6444"/>
                  </a:cubicBezTo>
                  <a:cubicBezTo>
                    <a:pt x="875" y="6444"/>
                    <a:pt x="1465" y="6751"/>
                    <a:pt x="1465" y="7035"/>
                  </a:cubicBezTo>
                  <a:cubicBezTo>
                    <a:pt x="1465" y="7035"/>
                    <a:pt x="875" y="7035"/>
                    <a:pt x="875" y="7342"/>
                  </a:cubicBezTo>
                  <a:cubicBezTo>
                    <a:pt x="875" y="7625"/>
                    <a:pt x="0" y="7342"/>
                    <a:pt x="0" y="7932"/>
                  </a:cubicBezTo>
                  <a:cubicBezTo>
                    <a:pt x="0" y="8222"/>
                    <a:pt x="69" y="8296"/>
                    <a:pt x="208" y="8296"/>
                  </a:cubicBezTo>
                  <a:cubicBezTo>
                    <a:pt x="352" y="8296"/>
                    <a:pt x="573" y="8216"/>
                    <a:pt x="875" y="8216"/>
                  </a:cubicBezTo>
                  <a:cubicBezTo>
                    <a:pt x="1182" y="8523"/>
                    <a:pt x="591" y="8807"/>
                    <a:pt x="875" y="8807"/>
                  </a:cubicBezTo>
                  <a:cubicBezTo>
                    <a:pt x="1028" y="8960"/>
                    <a:pt x="1176" y="9037"/>
                    <a:pt x="1250" y="9037"/>
                  </a:cubicBezTo>
                  <a:cubicBezTo>
                    <a:pt x="1324" y="9037"/>
                    <a:pt x="1324" y="8960"/>
                    <a:pt x="1182" y="8807"/>
                  </a:cubicBezTo>
                  <a:cubicBezTo>
                    <a:pt x="1182" y="8624"/>
                    <a:pt x="1295" y="8554"/>
                    <a:pt x="1433" y="8554"/>
                  </a:cubicBezTo>
                  <a:cubicBezTo>
                    <a:pt x="1743" y="8554"/>
                    <a:pt x="2180" y="8902"/>
                    <a:pt x="1772" y="9114"/>
                  </a:cubicBezTo>
                  <a:cubicBezTo>
                    <a:pt x="1465" y="9397"/>
                    <a:pt x="2363" y="9704"/>
                    <a:pt x="2954" y="9704"/>
                  </a:cubicBezTo>
                  <a:cubicBezTo>
                    <a:pt x="3143" y="9704"/>
                    <a:pt x="3993" y="9830"/>
                    <a:pt x="4539" y="9830"/>
                  </a:cubicBezTo>
                  <a:cubicBezTo>
                    <a:pt x="4812" y="9830"/>
                    <a:pt x="5009" y="9799"/>
                    <a:pt x="5009" y="9704"/>
                  </a:cubicBezTo>
                  <a:cubicBezTo>
                    <a:pt x="5009" y="9397"/>
                    <a:pt x="4419" y="9114"/>
                    <a:pt x="3828" y="8807"/>
                  </a:cubicBezTo>
                  <a:cubicBezTo>
                    <a:pt x="3237" y="8216"/>
                    <a:pt x="2954" y="7342"/>
                    <a:pt x="3544" y="7035"/>
                  </a:cubicBezTo>
                  <a:cubicBezTo>
                    <a:pt x="4135" y="6751"/>
                    <a:pt x="3544" y="6444"/>
                    <a:pt x="4135" y="6160"/>
                  </a:cubicBezTo>
                  <a:cubicBezTo>
                    <a:pt x="4726" y="5853"/>
                    <a:pt x="4419" y="5262"/>
                    <a:pt x="5009" y="5262"/>
                  </a:cubicBezTo>
                  <a:cubicBezTo>
                    <a:pt x="5317" y="5262"/>
                    <a:pt x="4726" y="4672"/>
                    <a:pt x="5317" y="4672"/>
                  </a:cubicBezTo>
                  <a:cubicBezTo>
                    <a:pt x="5907" y="4672"/>
                    <a:pt x="5907" y="4081"/>
                    <a:pt x="5907" y="4081"/>
                  </a:cubicBezTo>
                  <a:cubicBezTo>
                    <a:pt x="5754" y="3939"/>
                    <a:pt x="5825" y="3939"/>
                    <a:pt x="5972" y="3939"/>
                  </a:cubicBezTo>
                  <a:cubicBezTo>
                    <a:pt x="6120" y="3939"/>
                    <a:pt x="6344" y="3939"/>
                    <a:pt x="6498" y="3798"/>
                  </a:cubicBezTo>
                  <a:cubicBezTo>
                    <a:pt x="6781" y="3490"/>
                    <a:pt x="7372" y="3490"/>
                    <a:pt x="7679" y="3207"/>
                  </a:cubicBezTo>
                  <a:cubicBezTo>
                    <a:pt x="7679" y="2900"/>
                    <a:pt x="10633" y="2026"/>
                    <a:pt x="12098" y="1435"/>
                  </a:cubicBezTo>
                  <a:cubicBezTo>
                    <a:pt x="13586" y="1128"/>
                    <a:pt x="14460" y="537"/>
                    <a:pt x="14177" y="253"/>
                  </a:cubicBezTo>
                  <a:cubicBezTo>
                    <a:pt x="13993" y="70"/>
                    <a:pt x="13723" y="0"/>
                    <a:pt x="13420"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4"/>
            <p:cNvSpPr/>
            <p:nvPr/>
          </p:nvSpPr>
          <p:spPr>
            <a:xfrm>
              <a:off x="4661175" y="1206475"/>
              <a:ext cx="73850" cy="27825"/>
            </a:xfrm>
            <a:custGeom>
              <a:rect b="b" l="l" r="r" t="t"/>
              <a:pathLst>
                <a:path extrusionOk="0" h="1113" w="2954">
                  <a:moveTo>
                    <a:pt x="903" y="0"/>
                  </a:moveTo>
                  <a:cubicBezTo>
                    <a:pt x="736" y="0"/>
                    <a:pt x="710" y="144"/>
                    <a:pt x="874" y="487"/>
                  </a:cubicBezTo>
                  <a:cubicBezTo>
                    <a:pt x="1181" y="487"/>
                    <a:pt x="0" y="794"/>
                    <a:pt x="0" y="794"/>
                  </a:cubicBezTo>
                  <a:cubicBezTo>
                    <a:pt x="223" y="1017"/>
                    <a:pt x="655" y="1112"/>
                    <a:pt x="1123" y="1112"/>
                  </a:cubicBezTo>
                  <a:cubicBezTo>
                    <a:pt x="1894" y="1112"/>
                    <a:pt x="2762" y="855"/>
                    <a:pt x="2954" y="487"/>
                  </a:cubicBezTo>
                  <a:cubicBezTo>
                    <a:pt x="2954" y="345"/>
                    <a:pt x="2729" y="345"/>
                    <a:pt x="2431" y="345"/>
                  </a:cubicBezTo>
                  <a:cubicBezTo>
                    <a:pt x="2132" y="345"/>
                    <a:pt x="1760" y="345"/>
                    <a:pt x="1465" y="204"/>
                  </a:cubicBezTo>
                  <a:cubicBezTo>
                    <a:pt x="1218" y="75"/>
                    <a:pt x="1024" y="0"/>
                    <a:pt x="903"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4"/>
            <p:cNvSpPr/>
            <p:nvPr/>
          </p:nvSpPr>
          <p:spPr>
            <a:xfrm>
              <a:off x="5384750" y="1201950"/>
              <a:ext cx="125250" cy="77925"/>
            </a:xfrm>
            <a:custGeom>
              <a:rect b="b" l="l" r="r" t="t"/>
              <a:pathLst>
                <a:path extrusionOk="0" h="3117" w="5010">
                  <a:moveTo>
                    <a:pt x="3392" y="0"/>
                  </a:moveTo>
                  <a:cubicBezTo>
                    <a:pt x="3205" y="0"/>
                    <a:pt x="3068" y="385"/>
                    <a:pt x="2363" y="385"/>
                  </a:cubicBezTo>
                  <a:cubicBezTo>
                    <a:pt x="1466" y="668"/>
                    <a:pt x="1182" y="975"/>
                    <a:pt x="1466" y="975"/>
                  </a:cubicBezTo>
                  <a:cubicBezTo>
                    <a:pt x="1773" y="1259"/>
                    <a:pt x="1466" y="1566"/>
                    <a:pt x="1182" y="1566"/>
                  </a:cubicBezTo>
                  <a:cubicBezTo>
                    <a:pt x="875" y="1566"/>
                    <a:pt x="875" y="1850"/>
                    <a:pt x="1182" y="2157"/>
                  </a:cubicBezTo>
                  <a:cubicBezTo>
                    <a:pt x="1773" y="2157"/>
                    <a:pt x="1466" y="2440"/>
                    <a:pt x="875" y="2440"/>
                  </a:cubicBezTo>
                  <a:cubicBezTo>
                    <a:pt x="591" y="2440"/>
                    <a:pt x="1" y="2440"/>
                    <a:pt x="591" y="2747"/>
                  </a:cubicBezTo>
                  <a:cubicBezTo>
                    <a:pt x="591" y="2747"/>
                    <a:pt x="591" y="3031"/>
                    <a:pt x="1182" y="3031"/>
                  </a:cubicBezTo>
                  <a:cubicBezTo>
                    <a:pt x="1298" y="3091"/>
                    <a:pt x="1402" y="3117"/>
                    <a:pt x="1495" y="3117"/>
                  </a:cubicBezTo>
                  <a:cubicBezTo>
                    <a:pt x="1873" y="3117"/>
                    <a:pt x="2056" y="2687"/>
                    <a:pt x="2056" y="2440"/>
                  </a:cubicBezTo>
                  <a:cubicBezTo>
                    <a:pt x="2056" y="2440"/>
                    <a:pt x="3828" y="2157"/>
                    <a:pt x="4136" y="1850"/>
                  </a:cubicBezTo>
                  <a:cubicBezTo>
                    <a:pt x="4726" y="1850"/>
                    <a:pt x="3828" y="1259"/>
                    <a:pt x="4419" y="1259"/>
                  </a:cubicBezTo>
                  <a:cubicBezTo>
                    <a:pt x="5010" y="1259"/>
                    <a:pt x="4726" y="975"/>
                    <a:pt x="4136" y="975"/>
                  </a:cubicBezTo>
                  <a:cubicBezTo>
                    <a:pt x="3545" y="668"/>
                    <a:pt x="3828" y="385"/>
                    <a:pt x="3545" y="77"/>
                  </a:cubicBezTo>
                  <a:cubicBezTo>
                    <a:pt x="3485" y="23"/>
                    <a:pt x="3437" y="0"/>
                    <a:pt x="3392"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4"/>
            <p:cNvSpPr/>
            <p:nvPr/>
          </p:nvSpPr>
          <p:spPr>
            <a:xfrm>
              <a:off x="6464225" y="1460375"/>
              <a:ext cx="101925" cy="31775"/>
            </a:xfrm>
            <a:custGeom>
              <a:rect b="b" l="l" r="r" t="t"/>
              <a:pathLst>
                <a:path extrusionOk="0" h="1271" w="4077">
                  <a:moveTo>
                    <a:pt x="612" y="1"/>
                  </a:moveTo>
                  <a:cubicBezTo>
                    <a:pt x="326" y="1"/>
                    <a:pt x="0" y="373"/>
                    <a:pt x="225" y="373"/>
                  </a:cubicBezTo>
                  <a:cubicBezTo>
                    <a:pt x="816" y="680"/>
                    <a:pt x="1123" y="963"/>
                    <a:pt x="1997" y="1271"/>
                  </a:cubicBezTo>
                  <a:cubicBezTo>
                    <a:pt x="3179" y="1271"/>
                    <a:pt x="4077" y="963"/>
                    <a:pt x="4077" y="680"/>
                  </a:cubicBezTo>
                  <a:cubicBezTo>
                    <a:pt x="4077" y="680"/>
                    <a:pt x="3308" y="296"/>
                    <a:pt x="2850" y="296"/>
                  </a:cubicBezTo>
                  <a:cubicBezTo>
                    <a:pt x="2740" y="296"/>
                    <a:pt x="2647" y="318"/>
                    <a:pt x="2588" y="373"/>
                  </a:cubicBezTo>
                  <a:cubicBezTo>
                    <a:pt x="2530" y="436"/>
                    <a:pt x="2483" y="461"/>
                    <a:pt x="2441" y="461"/>
                  </a:cubicBezTo>
                  <a:cubicBezTo>
                    <a:pt x="2279" y="461"/>
                    <a:pt x="2183" y="89"/>
                    <a:pt x="1714" y="89"/>
                  </a:cubicBezTo>
                  <a:cubicBezTo>
                    <a:pt x="1560" y="231"/>
                    <a:pt x="1336" y="302"/>
                    <a:pt x="1150" y="302"/>
                  </a:cubicBezTo>
                  <a:cubicBezTo>
                    <a:pt x="964" y="302"/>
                    <a:pt x="816" y="231"/>
                    <a:pt x="816" y="89"/>
                  </a:cubicBezTo>
                  <a:cubicBezTo>
                    <a:pt x="757" y="26"/>
                    <a:pt x="686" y="1"/>
                    <a:pt x="612"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4"/>
            <p:cNvSpPr/>
            <p:nvPr/>
          </p:nvSpPr>
          <p:spPr>
            <a:xfrm>
              <a:off x="6374150" y="2156650"/>
              <a:ext cx="59100" cy="221525"/>
            </a:xfrm>
            <a:custGeom>
              <a:rect b="b" l="l" r="r" t="t"/>
              <a:pathLst>
                <a:path extrusionOk="0" h="8861" w="2364">
                  <a:moveTo>
                    <a:pt x="875" y="0"/>
                  </a:moveTo>
                  <a:cubicBezTo>
                    <a:pt x="591" y="284"/>
                    <a:pt x="875" y="874"/>
                    <a:pt x="284" y="874"/>
                  </a:cubicBezTo>
                  <a:cubicBezTo>
                    <a:pt x="1" y="874"/>
                    <a:pt x="284" y="1465"/>
                    <a:pt x="284" y="1772"/>
                  </a:cubicBezTo>
                  <a:cubicBezTo>
                    <a:pt x="1" y="2363"/>
                    <a:pt x="284" y="2954"/>
                    <a:pt x="591" y="3237"/>
                  </a:cubicBezTo>
                  <a:cubicBezTo>
                    <a:pt x="591" y="3828"/>
                    <a:pt x="284" y="5907"/>
                    <a:pt x="591" y="6498"/>
                  </a:cubicBezTo>
                  <a:cubicBezTo>
                    <a:pt x="591" y="6781"/>
                    <a:pt x="284" y="8553"/>
                    <a:pt x="284" y="8553"/>
                  </a:cubicBezTo>
                  <a:cubicBezTo>
                    <a:pt x="348" y="8617"/>
                    <a:pt x="385" y="8642"/>
                    <a:pt x="409" y="8642"/>
                  </a:cubicBezTo>
                  <a:cubicBezTo>
                    <a:pt x="503" y="8642"/>
                    <a:pt x="406" y="8270"/>
                    <a:pt x="875" y="8270"/>
                  </a:cubicBezTo>
                  <a:cubicBezTo>
                    <a:pt x="935" y="8209"/>
                    <a:pt x="984" y="8184"/>
                    <a:pt x="1025" y="8184"/>
                  </a:cubicBezTo>
                  <a:cubicBezTo>
                    <a:pt x="1193" y="8184"/>
                    <a:pt x="1238" y="8614"/>
                    <a:pt x="1466" y="8860"/>
                  </a:cubicBezTo>
                  <a:cubicBezTo>
                    <a:pt x="1773" y="8860"/>
                    <a:pt x="1466" y="7963"/>
                    <a:pt x="1466" y="7963"/>
                  </a:cubicBezTo>
                  <a:cubicBezTo>
                    <a:pt x="1182" y="7963"/>
                    <a:pt x="875" y="7372"/>
                    <a:pt x="875" y="7088"/>
                  </a:cubicBezTo>
                  <a:cubicBezTo>
                    <a:pt x="591" y="6781"/>
                    <a:pt x="1182" y="6191"/>
                    <a:pt x="1182" y="5907"/>
                  </a:cubicBezTo>
                  <a:cubicBezTo>
                    <a:pt x="1182" y="5558"/>
                    <a:pt x="1388" y="5415"/>
                    <a:pt x="1615" y="5415"/>
                  </a:cubicBezTo>
                  <a:cubicBezTo>
                    <a:pt x="1773" y="5415"/>
                    <a:pt x="1940" y="5484"/>
                    <a:pt x="2056" y="5600"/>
                  </a:cubicBezTo>
                  <a:cubicBezTo>
                    <a:pt x="2210" y="5753"/>
                    <a:pt x="2287" y="5830"/>
                    <a:pt x="2325" y="5830"/>
                  </a:cubicBezTo>
                  <a:cubicBezTo>
                    <a:pt x="2363" y="5830"/>
                    <a:pt x="2363" y="5753"/>
                    <a:pt x="2363" y="5600"/>
                  </a:cubicBezTo>
                  <a:cubicBezTo>
                    <a:pt x="2056" y="5316"/>
                    <a:pt x="1773" y="3544"/>
                    <a:pt x="1466" y="2647"/>
                  </a:cubicBezTo>
                  <a:cubicBezTo>
                    <a:pt x="1182" y="2056"/>
                    <a:pt x="1773" y="1465"/>
                    <a:pt x="1182" y="1182"/>
                  </a:cubicBezTo>
                  <a:cubicBezTo>
                    <a:pt x="875" y="591"/>
                    <a:pt x="1182" y="0"/>
                    <a:pt x="875"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4"/>
            <p:cNvSpPr/>
            <p:nvPr/>
          </p:nvSpPr>
          <p:spPr>
            <a:xfrm>
              <a:off x="5775800" y="1494600"/>
              <a:ext cx="37225" cy="17625"/>
            </a:xfrm>
            <a:custGeom>
              <a:rect b="b" l="l" r="r" t="t"/>
              <a:pathLst>
                <a:path extrusionOk="0" h="705" w="1489">
                  <a:moveTo>
                    <a:pt x="919" y="1"/>
                  </a:moveTo>
                  <a:cubicBezTo>
                    <a:pt x="741" y="1"/>
                    <a:pt x="591" y="69"/>
                    <a:pt x="591" y="185"/>
                  </a:cubicBezTo>
                  <a:cubicBezTo>
                    <a:pt x="307" y="492"/>
                    <a:pt x="0" y="492"/>
                    <a:pt x="0" y="492"/>
                  </a:cubicBezTo>
                  <a:cubicBezTo>
                    <a:pt x="154" y="634"/>
                    <a:pt x="526" y="705"/>
                    <a:pt x="860" y="705"/>
                  </a:cubicBezTo>
                  <a:cubicBezTo>
                    <a:pt x="1193" y="705"/>
                    <a:pt x="1489" y="634"/>
                    <a:pt x="1489" y="492"/>
                  </a:cubicBezTo>
                  <a:cubicBezTo>
                    <a:pt x="1489" y="143"/>
                    <a:pt x="1175" y="1"/>
                    <a:pt x="919"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4"/>
            <p:cNvSpPr/>
            <p:nvPr/>
          </p:nvSpPr>
          <p:spPr>
            <a:xfrm>
              <a:off x="3243525" y="1366300"/>
              <a:ext cx="4112375" cy="2717175"/>
            </a:xfrm>
            <a:custGeom>
              <a:rect b="b" l="l" r="r" t="t"/>
              <a:pathLst>
                <a:path extrusionOk="0" h="108687" w="164495">
                  <a:moveTo>
                    <a:pt x="102472" y="6215"/>
                  </a:moveTo>
                  <a:cubicBezTo>
                    <a:pt x="102353" y="6215"/>
                    <a:pt x="102389" y="6215"/>
                    <a:pt x="102471" y="6236"/>
                  </a:cubicBezTo>
                  <a:lnTo>
                    <a:pt x="102471" y="6236"/>
                  </a:lnTo>
                  <a:cubicBezTo>
                    <a:pt x="102472" y="6229"/>
                    <a:pt x="102472" y="6222"/>
                    <a:pt x="102472" y="6215"/>
                  </a:cubicBezTo>
                  <a:close/>
                  <a:moveTo>
                    <a:pt x="36032" y="10940"/>
                  </a:moveTo>
                  <a:cubicBezTo>
                    <a:pt x="36032" y="11082"/>
                    <a:pt x="35955" y="11153"/>
                    <a:pt x="35917" y="11153"/>
                  </a:cubicBezTo>
                  <a:cubicBezTo>
                    <a:pt x="35879" y="11153"/>
                    <a:pt x="35879" y="11082"/>
                    <a:pt x="36032" y="10940"/>
                  </a:cubicBezTo>
                  <a:close/>
                  <a:moveTo>
                    <a:pt x="95101" y="1"/>
                  </a:moveTo>
                  <a:cubicBezTo>
                    <a:pt x="95101" y="1"/>
                    <a:pt x="94794" y="1"/>
                    <a:pt x="94203" y="308"/>
                  </a:cubicBezTo>
                  <a:cubicBezTo>
                    <a:pt x="93612" y="308"/>
                    <a:pt x="93612" y="592"/>
                    <a:pt x="93329" y="899"/>
                  </a:cubicBezTo>
                  <a:cubicBezTo>
                    <a:pt x="93021" y="899"/>
                    <a:pt x="92431" y="1489"/>
                    <a:pt x="92738" y="1489"/>
                  </a:cubicBezTo>
                  <a:cubicBezTo>
                    <a:pt x="93021" y="1489"/>
                    <a:pt x="92738" y="1773"/>
                    <a:pt x="93021" y="1773"/>
                  </a:cubicBezTo>
                  <a:cubicBezTo>
                    <a:pt x="93021" y="2080"/>
                    <a:pt x="92738" y="2080"/>
                    <a:pt x="92431" y="2080"/>
                  </a:cubicBezTo>
                  <a:lnTo>
                    <a:pt x="91249" y="2080"/>
                  </a:lnTo>
                  <a:cubicBezTo>
                    <a:pt x="91249" y="2364"/>
                    <a:pt x="91840" y="2364"/>
                    <a:pt x="91840" y="2671"/>
                  </a:cubicBezTo>
                  <a:cubicBezTo>
                    <a:pt x="91840" y="2671"/>
                    <a:pt x="91249" y="2671"/>
                    <a:pt x="91249" y="2364"/>
                  </a:cubicBezTo>
                  <a:cubicBezTo>
                    <a:pt x="90966" y="2364"/>
                    <a:pt x="90659" y="2364"/>
                    <a:pt x="90375" y="2671"/>
                  </a:cubicBezTo>
                  <a:cubicBezTo>
                    <a:pt x="90375" y="2765"/>
                    <a:pt x="90341" y="2797"/>
                    <a:pt x="90296" y="2797"/>
                  </a:cubicBezTo>
                  <a:cubicBezTo>
                    <a:pt x="90205" y="2797"/>
                    <a:pt x="90068" y="2671"/>
                    <a:pt x="90068" y="2671"/>
                  </a:cubicBezTo>
                  <a:cubicBezTo>
                    <a:pt x="89879" y="2671"/>
                    <a:pt x="89679" y="2797"/>
                    <a:pt x="89567" y="2797"/>
                  </a:cubicBezTo>
                  <a:cubicBezTo>
                    <a:pt x="89511" y="2797"/>
                    <a:pt x="89477" y="2765"/>
                    <a:pt x="89477" y="2671"/>
                  </a:cubicBezTo>
                  <a:cubicBezTo>
                    <a:pt x="89194" y="2671"/>
                    <a:pt x="89785" y="2364"/>
                    <a:pt x="89785" y="2364"/>
                  </a:cubicBezTo>
                  <a:cubicBezTo>
                    <a:pt x="89682" y="2269"/>
                    <a:pt x="89548" y="2238"/>
                    <a:pt x="89415" y="2238"/>
                  </a:cubicBezTo>
                  <a:cubicBezTo>
                    <a:pt x="89149" y="2238"/>
                    <a:pt x="88887" y="2364"/>
                    <a:pt x="88887" y="2364"/>
                  </a:cubicBezTo>
                  <a:cubicBezTo>
                    <a:pt x="88887" y="2466"/>
                    <a:pt x="88855" y="2500"/>
                    <a:pt x="88802" y="2500"/>
                  </a:cubicBezTo>
                  <a:cubicBezTo>
                    <a:pt x="88695" y="2500"/>
                    <a:pt x="88501" y="2364"/>
                    <a:pt x="88296" y="2364"/>
                  </a:cubicBezTo>
                  <a:lnTo>
                    <a:pt x="88012" y="2671"/>
                  </a:lnTo>
                  <a:lnTo>
                    <a:pt x="87115" y="2671"/>
                  </a:lnTo>
                  <a:cubicBezTo>
                    <a:pt x="87115" y="2954"/>
                    <a:pt x="87705" y="2954"/>
                    <a:pt x="87705" y="2954"/>
                  </a:cubicBezTo>
                  <a:cubicBezTo>
                    <a:pt x="87705" y="3262"/>
                    <a:pt x="86240" y="3262"/>
                    <a:pt x="86240" y="3262"/>
                  </a:cubicBezTo>
                  <a:cubicBezTo>
                    <a:pt x="86240" y="3545"/>
                    <a:pt x="85933" y="3545"/>
                    <a:pt x="85343" y="3545"/>
                  </a:cubicBezTo>
                  <a:cubicBezTo>
                    <a:pt x="84752" y="3545"/>
                    <a:pt x="85059" y="3545"/>
                    <a:pt x="84468" y="3852"/>
                  </a:cubicBezTo>
                  <a:cubicBezTo>
                    <a:pt x="84161" y="3852"/>
                    <a:pt x="83878" y="3852"/>
                    <a:pt x="83878" y="4136"/>
                  </a:cubicBezTo>
                  <a:cubicBezTo>
                    <a:pt x="83724" y="4289"/>
                    <a:pt x="83576" y="4366"/>
                    <a:pt x="83467" y="4366"/>
                  </a:cubicBezTo>
                  <a:cubicBezTo>
                    <a:pt x="83358" y="4366"/>
                    <a:pt x="83287" y="4289"/>
                    <a:pt x="83287" y="4136"/>
                  </a:cubicBezTo>
                  <a:lnTo>
                    <a:pt x="82980" y="4136"/>
                  </a:lnTo>
                  <a:cubicBezTo>
                    <a:pt x="82980" y="4443"/>
                    <a:pt x="82980" y="4443"/>
                    <a:pt x="82696" y="4443"/>
                  </a:cubicBezTo>
                  <a:lnTo>
                    <a:pt x="82389" y="4726"/>
                  </a:lnTo>
                  <a:cubicBezTo>
                    <a:pt x="82696" y="4726"/>
                    <a:pt x="82696" y="4726"/>
                    <a:pt x="82696" y="5034"/>
                  </a:cubicBezTo>
                  <a:cubicBezTo>
                    <a:pt x="82696" y="5034"/>
                    <a:pt x="82434" y="4897"/>
                    <a:pt x="82259" y="4897"/>
                  </a:cubicBezTo>
                  <a:cubicBezTo>
                    <a:pt x="82171" y="4897"/>
                    <a:pt x="82106" y="4931"/>
                    <a:pt x="82106" y="5034"/>
                  </a:cubicBezTo>
                  <a:lnTo>
                    <a:pt x="82389" y="5034"/>
                  </a:lnTo>
                  <a:cubicBezTo>
                    <a:pt x="82696" y="5034"/>
                    <a:pt x="82696" y="5317"/>
                    <a:pt x="82696" y="5317"/>
                  </a:cubicBezTo>
                  <a:cubicBezTo>
                    <a:pt x="82696" y="5419"/>
                    <a:pt x="82662" y="5454"/>
                    <a:pt x="82606" y="5454"/>
                  </a:cubicBezTo>
                  <a:cubicBezTo>
                    <a:pt x="82494" y="5454"/>
                    <a:pt x="82295" y="5317"/>
                    <a:pt x="82106" y="5317"/>
                  </a:cubicBezTo>
                  <a:cubicBezTo>
                    <a:pt x="82106" y="5624"/>
                    <a:pt x="82389" y="5624"/>
                    <a:pt x="82389" y="5624"/>
                  </a:cubicBezTo>
                  <a:cubicBezTo>
                    <a:pt x="82696" y="5624"/>
                    <a:pt x="82696" y="5908"/>
                    <a:pt x="82696" y="5908"/>
                  </a:cubicBezTo>
                  <a:cubicBezTo>
                    <a:pt x="82980" y="6215"/>
                    <a:pt x="82696" y="6215"/>
                    <a:pt x="82696" y="6215"/>
                  </a:cubicBezTo>
                  <a:cubicBezTo>
                    <a:pt x="82696" y="6498"/>
                    <a:pt x="82389" y="6498"/>
                    <a:pt x="82389" y="6498"/>
                  </a:cubicBezTo>
                  <a:cubicBezTo>
                    <a:pt x="82389" y="6215"/>
                    <a:pt x="81798" y="6215"/>
                    <a:pt x="81798" y="6215"/>
                  </a:cubicBezTo>
                  <a:cubicBezTo>
                    <a:pt x="81515" y="6498"/>
                    <a:pt x="81515" y="6498"/>
                    <a:pt x="81208" y="6498"/>
                  </a:cubicBezTo>
                  <a:cubicBezTo>
                    <a:pt x="81208" y="6404"/>
                    <a:pt x="81142" y="6372"/>
                    <a:pt x="81044" y="6372"/>
                  </a:cubicBezTo>
                  <a:cubicBezTo>
                    <a:pt x="80848" y="6372"/>
                    <a:pt x="80523" y="6498"/>
                    <a:pt x="80334" y="6498"/>
                  </a:cubicBezTo>
                  <a:cubicBezTo>
                    <a:pt x="79743" y="6498"/>
                    <a:pt x="78561" y="6498"/>
                    <a:pt x="78254" y="6806"/>
                  </a:cubicBezTo>
                  <a:cubicBezTo>
                    <a:pt x="77971" y="6806"/>
                    <a:pt x="77664" y="7089"/>
                    <a:pt x="77971" y="7396"/>
                  </a:cubicBezTo>
                  <a:cubicBezTo>
                    <a:pt x="78254" y="7680"/>
                    <a:pt x="77971" y="7987"/>
                    <a:pt x="77971" y="7987"/>
                  </a:cubicBezTo>
                  <a:cubicBezTo>
                    <a:pt x="77971" y="8271"/>
                    <a:pt x="78561" y="8578"/>
                    <a:pt x="78845" y="8578"/>
                  </a:cubicBezTo>
                  <a:cubicBezTo>
                    <a:pt x="79436" y="8578"/>
                    <a:pt x="79743" y="9168"/>
                    <a:pt x="79436" y="9452"/>
                  </a:cubicBezTo>
                  <a:cubicBezTo>
                    <a:pt x="79359" y="9535"/>
                    <a:pt x="79261" y="9573"/>
                    <a:pt x="79145" y="9573"/>
                  </a:cubicBezTo>
                  <a:cubicBezTo>
                    <a:pt x="78834" y="9573"/>
                    <a:pt x="78402" y="9293"/>
                    <a:pt x="77971" y="8861"/>
                  </a:cubicBezTo>
                  <a:cubicBezTo>
                    <a:pt x="77664" y="8578"/>
                    <a:pt x="76482" y="8578"/>
                    <a:pt x="76199" y="8578"/>
                  </a:cubicBezTo>
                  <a:cubicBezTo>
                    <a:pt x="75892" y="8578"/>
                    <a:pt x="76199" y="8271"/>
                    <a:pt x="75608" y="8271"/>
                  </a:cubicBezTo>
                  <a:cubicBezTo>
                    <a:pt x="75301" y="8271"/>
                    <a:pt x="75017" y="8578"/>
                    <a:pt x="75301" y="8578"/>
                  </a:cubicBezTo>
                  <a:cubicBezTo>
                    <a:pt x="75608" y="8578"/>
                    <a:pt x="75608" y="8578"/>
                    <a:pt x="75608" y="8861"/>
                  </a:cubicBezTo>
                  <a:lnTo>
                    <a:pt x="75892" y="8861"/>
                  </a:lnTo>
                  <a:cubicBezTo>
                    <a:pt x="76110" y="9079"/>
                    <a:pt x="75875" y="9285"/>
                    <a:pt x="75611" y="9285"/>
                  </a:cubicBezTo>
                  <a:cubicBezTo>
                    <a:pt x="75503" y="9285"/>
                    <a:pt x="75390" y="9251"/>
                    <a:pt x="75301" y="9168"/>
                  </a:cubicBezTo>
                  <a:cubicBezTo>
                    <a:pt x="75206" y="9066"/>
                    <a:pt x="75078" y="9032"/>
                    <a:pt x="74948" y="9032"/>
                  </a:cubicBezTo>
                  <a:cubicBezTo>
                    <a:pt x="74689" y="9032"/>
                    <a:pt x="74427" y="9168"/>
                    <a:pt x="74427" y="9168"/>
                  </a:cubicBezTo>
                  <a:cubicBezTo>
                    <a:pt x="74427" y="9452"/>
                    <a:pt x="74710" y="10043"/>
                    <a:pt x="75608" y="10043"/>
                  </a:cubicBezTo>
                  <a:cubicBezTo>
                    <a:pt x="76199" y="10043"/>
                    <a:pt x="75892" y="10350"/>
                    <a:pt x="76199" y="10633"/>
                  </a:cubicBezTo>
                  <a:cubicBezTo>
                    <a:pt x="75892" y="10633"/>
                    <a:pt x="75608" y="10350"/>
                    <a:pt x="75301" y="10350"/>
                  </a:cubicBezTo>
                  <a:cubicBezTo>
                    <a:pt x="75006" y="10196"/>
                    <a:pt x="74710" y="10196"/>
                    <a:pt x="74453" y="10196"/>
                  </a:cubicBezTo>
                  <a:cubicBezTo>
                    <a:pt x="74196" y="10196"/>
                    <a:pt x="73978" y="10196"/>
                    <a:pt x="73836" y="10043"/>
                  </a:cubicBezTo>
                  <a:cubicBezTo>
                    <a:pt x="73529" y="10043"/>
                    <a:pt x="73836" y="9759"/>
                    <a:pt x="73836" y="9759"/>
                  </a:cubicBezTo>
                  <a:cubicBezTo>
                    <a:pt x="73529" y="9452"/>
                    <a:pt x="73836" y="9168"/>
                    <a:pt x="73836" y="8861"/>
                  </a:cubicBezTo>
                  <a:cubicBezTo>
                    <a:pt x="74120" y="8578"/>
                    <a:pt x="73836" y="7987"/>
                    <a:pt x="73529" y="7987"/>
                  </a:cubicBezTo>
                  <a:cubicBezTo>
                    <a:pt x="73445" y="7896"/>
                    <a:pt x="73386" y="7859"/>
                    <a:pt x="73352" y="7859"/>
                  </a:cubicBezTo>
                  <a:cubicBezTo>
                    <a:pt x="73270" y="7859"/>
                    <a:pt x="73329" y="8071"/>
                    <a:pt x="73529" y="8271"/>
                  </a:cubicBezTo>
                  <a:cubicBezTo>
                    <a:pt x="73529" y="8271"/>
                    <a:pt x="73529" y="8578"/>
                    <a:pt x="73245" y="8861"/>
                  </a:cubicBezTo>
                  <a:cubicBezTo>
                    <a:pt x="72938" y="9168"/>
                    <a:pt x="72347" y="9168"/>
                    <a:pt x="72347" y="9452"/>
                  </a:cubicBezTo>
                  <a:cubicBezTo>
                    <a:pt x="72347" y="9759"/>
                    <a:pt x="71757" y="9759"/>
                    <a:pt x="72064" y="10043"/>
                  </a:cubicBezTo>
                  <a:cubicBezTo>
                    <a:pt x="72064" y="10043"/>
                    <a:pt x="72655" y="10940"/>
                    <a:pt x="72938" y="11224"/>
                  </a:cubicBezTo>
                  <a:cubicBezTo>
                    <a:pt x="72938" y="11224"/>
                    <a:pt x="72347" y="12122"/>
                    <a:pt x="72347" y="12405"/>
                  </a:cubicBezTo>
                  <a:lnTo>
                    <a:pt x="72347" y="13303"/>
                  </a:lnTo>
                  <a:lnTo>
                    <a:pt x="72938" y="13303"/>
                  </a:lnTo>
                  <a:cubicBezTo>
                    <a:pt x="73245" y="13303"/>
                    <a:pt x="73529" y="13303"/>
                    <a:pt x="73836" y="12996"/>
                  </a:cubicBezTo>
                  <a:cubicBezTo>
                    <a:pt x="74427" y="12996"/>
                    <a:pt x="75301" y="13587"/>
                    <a:pt x="75608" y="13587"/>
                  </a:cubicBezTo>
                  <a:cubicBezTo>
                    <a:pt x="75892" y="13894"/>
                    <a:pt x="75608" y="13894"/>
                    <a:pt x="75892" y="14177"/>
                  </a:cubicBezTo>
                  <a:cubicBezTo>
                    <a:pt x="75892" y="14484"/>
                    <a:pt x="75301" y="14484"/>
                    <a:pt x="75301" y="14768"/>
                  </a:cubicBezTo>
                  <a:cubicBezTo>
                    <a:pt x="75301" y="15075"/>
                    <a:pt x="76199" y="15359"/>
                    <a:pt x="76199" y="15359"/>
                  </a:cubicBezTo>
                  <a:cubicBezTo>
                    <a:pt x="76293" y="15461"/>
                    <a:pt x="76259" y="15495"/>
                    <a:pt x="76160" y="15495"/>
                  </a:cubicBezTo>
                  <a:cubicBezTo>
                    <a:pt x="75962" y="15495"/>
                    <a:pt x="75506" y="15359"/>
                    <a:pt x="75301" y="15359"/>
                  </a:cubicBezTo>
                  <a:cubicBezTo>
                    <a:pt x="75301" y="15359"/>
                    <a:pt x="75017" y="15075"/>
                    <a:pt x="75017" y="14768"/>
                  </a:cubicBezTo>
                  <a:cubicBezTo>
                    <a:pt x="75017" y="14768"/>
                    <a:pt x="75301" y="14484"/>
                    <a:pt x="75301" y="14177"/>
                  </a:cubicBezTo>
                  <a:cubicBezTo>
                    <a:pt x="75301" y="14177"/>
                    <a:pt x="75017" y="13894"/>
                    <a:pt x="74710" y="13894"/>
                  </a:cubicBezTo>
                  <a:cubicBezTo>
                    <a:pt x="74710" y="13676"/>
                    <a:pt x="74567" y="13470"/>
                    <a:pt x="74485" y="13470"/>
                  </a:cubicBezTo>
                  <a:cubicBezTo>
                    <a:pt x="74451" y="13470"/>
                    <a:pt x="74427" y="13504"/>
                    <a:pt x="74427" y="13587"/>
                  </a:cubicBezTo>
                  <a:cubicBezTo>
                    <a:pt x="74120" y="13587"/>
                    <a:pt x="73245" y="13587"/>
                    <a:pt x="73245" y="13894"/>
                  </a:cubicBezTo>
                  <a:cubicBezTo>
                    <a:pt x="72938" y="13894"/>
                    <a:pt x="73245" y="14484"/>
                    <a:pt x="73245" y="14768"/>
                  </a:cubicBezTo>
                  <a:cubicBezTo>
                    <a:pt x="73529" y="15075"/>
                    <a:pt x="72655" y="15666"/>
                    <a:pt x="72655" y="15949"/>
                  </a:cubicBezTo>
                  <a:cubicBezTo>
                    <a:pt x="72655" y="15949"/>
                    <a:pt x="72347" y="16257"/>
                    <a:pt x="72064" y="16257"/>
                  </a:cubicBezTo>
                  <a:cubicBezTo>
                    <a:pt x="71757" y="16540"/>
                    <a:pt x="71166" y="16540"/>
                    <a:pt x="71473" y="16847"/>
                  </a:cubicBezTo>
                  <a:cubicBezTo>
                    <a:pt x="71473" y="17095"/>
                    <a:pt x="71370" y="17185"/>
                    <a:pt x="71226" y="17185"/>
                  </a:cubicBezTo>
                  <a:cubicBezTo>
                    <a:pt x="71028" y="17185"/>
                    <a:pt x="70754" y="17012"/>
                    <a:pt x="70575" y="16847"/>
                  </a:cubicBezTo>
                  <a:cubicBezTo>
                    <a:pt x="70292" y="16847"/>
                    <a:pt x="69985" y="17131"/>
                    <a:pt x="69701" y="17131"/>
                  </a:cubicBezTo>
                  <a:cubicBezTo>
                    <a:pt x="69394" y="17131"/>
                    <a:pt x="69394" y="16847"/>
                    <a:pt x="69111" y="16847"/>
                  </a:cubicBezTo>
                  <a:cubicBezTo>
                    <a:pt x="68803" y="16847"/>
                    <a:pt x="68520" y="16847"/>
                    <a:pt x="68803" y="16540"/>
                  </a:cubicBezTo>
                  <a:cubicBezTo>
                    <a:pt x="68803" y="16446"/>
                    <a:pt x="68837" y="16414"/>
                    <a:pt x="68883" y="16414"/>
                  </a:cubicBezTo>
                  <a:cubicBezTo>
                    <a:pt x="68974" y="16414"/>
                    <a:pt x="69111" y="16540"/>
                    <a:pt x="69111" y="16540"/>
                  </a:cubicBezTo>
                  <a:cubicBezTo>
                    <a:pt x="69111" y="16694"/>
                    <a:pt x="69181" y="16770"/>
                    <a:pt x="69291" y="16770"/>
                  </a:cubicBezTo>
                  <a:cubicBezTo>
                    <a:pt x="69400" y="16770"/>
                    <a:pt x="69548" y="16694"/>
                    <a:pt x="69701" y="16540"/>
                  </a:cubicBezTo>
                  <a:cubicBezTo>
                    <a:pt x="69701" y="16540"/>
                    <a:pt x="69701" y="16847"/>
                    <a:pt x="69985" y="16847"/>
                  </a:cubicBezTo>
                  <a:cubicBezTo>
                    <a:pt x="70292" y="16847"/>
                    <a:pt x="70292" y="16540"/>
                    <a:pt x="70292" y="16540"/>
                  </a:cubicBezTo>
                  <a:lnTo>
                    <a:pt x="70575" y="16540"/>
                  </a:lnTo>
                  <a:cubicBezTo>
                    <a:pt x="70575" y="16257"/>
                    <a:pt x="70883" y="16257"/>
                    <a:pt x="70883" y="16257"/>
                  </a:cubicBezTo>
                  <a:cubicBezTo>
                    <a:pt x="71166" y="15949"/>
                    <a:pt x="71166" y="15666"/>
                    <a:pt x="71166" y="15666"/>
                  </a:cubicBezTo>
                  <a:cubicBezTo>
                    <a:pt x="71473" y="15666"/>
                    <a:pt x="71166" y="15359"/>
                    <a:pt x="71473" y="15359"/>
                  </a:cubicBezTo>
                  <a:lnTo>
                    <a:pt x="71757" y="15075"/>
                  </a:lnTo>
                  <a:cubicBezTo>
                    <a:pt x="72064" y="15075"/>
                    <a:pt x="72064" y="15075"/>
                    <a:pt x="72064" y="14768"/>
                  </a:cubicBezTo>
                  <a:cubicBezTo>
                    <a:pt x="71757" y="14768"/>
                    <a:pt x="72064" y="14484"/>
                    <a:pt x="72064" y="14177"/>
                  </a:cubicBezTo>
                  <a:cubicBezTo>
                    <a:pt x="72347" y="14177"/>
                    <a:pt x="72347" y="14177"/>
                    <a:pt x="72064" y="13894"/>
                  </a:cubicBezTo>
                  <a:cubicBezTo>
                    <a:pt x="72064" y="13894"/>
                    <a:pt x="71473" y="13587"/>
                    <a:pt x="71473" y="13303"/>
                  </a:cubicBezTo>
                  <a:lnTo>
                    <a:pt x="71473" y="12405"/>
                  </a:lnTo>
                  <a:lnTo>
                    <a:pt x="71473" y="11815"/>
                  </a:lnTo>
                  <a:cubicBezTo>
                    <a:pt x="71473" y="11531"/>
                    <a:pt x="71757" y="11224"/>
                    <a:pt x="71757" y="10940"/>
                  </a:cubicBezTo>
                  <a:cubicBezTo>
                    <a:pt x="71757" y="10633"/>
                    <a:pt x="71166" y="10043"/>
                    <a:pt x="71166" y="10043"/>
                  </a:cubicBezTo>
                  <a:cubicBezTo>
                    <a:pt x="70883" y="10043"/>
                    <a:pt x="70883" y="9759"/>
                    <a:pt x="71473" y="9452"/>
                  </a:cubicBezTo>
                  <a:cubicBezTo>
                    <a:pt x="71757" y="9168"/>
                    <a:pt x="71757" y="8271"/>
                    <a:pt x="71757" y="7987"/>
                  </a:cubicBezTo>
                  <a:cubicBezTo>
                    <a:pt x="71757" y="7987"/>
                    <a:pt x="70883" y="7680"/>
                    <a:pt x="70575" y="7680"/>
                  </a:cubicBezTo>
                  <a:lnTo>
                    <a:pt x="69111" y="7680"/>
                  </a:lnTo>
                  <a:cubicBezTo>
                    <a:pt x="68803" y="7680"/>
                    <a:pt x="68803" y="7987"/>
                    <a:pt x="68803" y="8271"/>
                  </a:cubicBezTo>
                  <a:cubicBezTo>
                    <a:pt x="68520" y="8271"/>
                    <a:pt x="68213" y="8861"/>
                    <a:pt x="68213" y="9168"/>
                  </a:cubicBezTo>
                  <a:cubicBezTo>
                    <a:pt x="67929" y="9759"/>
                    <a:pt x="67338" y="10043"/>
                    <a:pt x="67031" y="10043"/>
                  </a:cubicBezTo>
                  <a:cubicBezTo>
                    <a:pt x="66748" y="10043"/>
                    <a:pt x="66748" y="10633"/>
                    <a:pt x="66748" y="10633"/>
                  </a:cubicBezTo>
                  <a:cubicBezTo>
                    <a:pt x="67031" y="10940"/>
                    <a:pt x="67031" y="10940"/>
                    <a:pt x="67338" y="10940"/>
                  </a:cubicBezTo>
                  <a:cubicBezTo>
                    <a:pt x="67338" y="10940"/>
                    <a:pt x="67338" y="11531"/>
                    <a:pt x="67031" y="11531"/>
                  </a:cubicBezTo>
                  <a:cubicBezTo>
                    <a:pt x="67031" y="11531"/>
                    <a:pt x="67338" y="11815"/>
                    <a:pt x="67031" y="11815"/>
                  </a:cubicBezTo>
                  <a:cubicBezTo>
                    <a:pt x="67031" y="12122"/>
                    <a:pt x="66748" y="12405"/>
                    <a:pt x="66748" y="12405"/>
                  </a:cubicBezTo>
                  <a:cubicBezTo>
                    <a:pt x="67031" y="12405"/>
                    <a:pt x="67622" y="12712"/>
                    <a:pt x="67929" y="12712"/>
                  </a:cubicBezTo>
                  <a:cubicBezTo>
                    <a:pt x="67929" y="12996"/>
                    <a:pt x="67929" y="13303"/>
                    <a:pt x="68213" y="13303"/>
                  </a:cubicBezTo>
                  <a:cubicBezTo>
                    <a:pt x="68213" y="13587"/>
                    <a:pt x="68520" y="13587"/>
                    <a:pt x="68520" y="13587"/>
                  </a:cubicBezTo>
                  <a:cubicBezTo>
                    <a:pt x="68803" y="13894"/>
                    <a:pt x="68213" y="14484"/>
                    <a:pt x="68213" y="14484"/>
                  </a:cubicBezTo>
                  <a:cubicBezTo>
                    <a:pt x="67929" y="14484"/>
                    <a:pt x="67338" y="13894"/>
                    <a:pt x="67031" y="13587"/>
                  </a:cubicBezTo>
                  <a:cubicBezTo>
                    <a:pt x="67031" y="13587"/>
                    <a:pt x="66157" y="13303"/>
                    <a:pt x="65850" y="12996"/>
                  </a:cubicBezTo>
                  <a:cubicBezTo>
                    <a:pt x="65566" y="12996"/>
                    <a:pt x="65259" y="12996"/>
                    <a:pt x="64976" y="12712"/>
                  </a:cubicBezTo>
                  <a:cubicBezTo>
                    <a:pt x="64385" y="12405"/>
                    <a:pt x="64078" y="12405"/>
                    <a:pt x="63487" y="12405"/>
                  </a:cubicBezTo>
                  <a:cubicBezTo>
                    <a:pt x="62613" y="12405"/>
                    <a:pt x="62306" y="12122"/>
                    <a:pt x="62022" y="12122"/>
                  </a:cubicBezTo>
                  <a:cubicBezTo>
                    <a:pt x="61715" y="12122"/>
                    <a:pt x="61715" y="11815"/>
                    <a:pt x="61432" y="11815"/>
                  </a:cubicBezTo>
                  <a:cubicBezTo>
                    <a:pt x="61015" y="11615"/>
                    <a:pt x="60740" y="11403"/>
                    <a:pt x="60514" y="11403"/>
                  </a:cubicBezTo>
                  <a:cubicBezTo>
                    <a:pt x="60420" y="11403"/>
                    <a:pt x="60334" y="11440"/>
                    <a:pt x="60250" y="11531"/>
                  </a:cubicBezTo>
                  <a:cubicBezTo>
                    <a:pt x="60250" y="11531"/>
                    <a:pt x="60250" y="12122"/>
                    <a:pt x="60534" y="12122"/>
                  </a:cubicBezTo>
                  <a:cubicBezTo>
                    <a:pt x="60841" y="12122"/>
                    <a:pt x="60841" y="12405"/>
                    <a:pt x="61124" y="12405"/>
                  </a:cubicBezTo>
                  <a:cubicBezTo>
                    <a:pt x="61715" y="12405"/>
                    <a:pt x="61715" y="12405"/>
                    <a:pt x="61715" y="12712"/>
                  </a:cubicBezTo>
                  <a:cubicBezTo>
                    <a:pt x="61715" y="12996"/>
                    <a:pt x="62022" y="13303"/>
                    <a:pt x="62022" y="13303"/>
                  </a:cubicBezTo>
                  <a:cubicBezTo>
                    <a:pt x="62306" y="13587"/>
                    <a:pt x="62022" y="13894"/>
                    <a:pt x="61715" y="13894"/>
                  </a:cubicBezTo>
                  <a:cubicBezTo>
                    <a:pt x="61432" y="13894"/>
                    <a:pt x="61124" y="13894"/>
                    <a:pt x="61124" y="14177"/>
                  </a:cubicBezTo>
                  <a:lnTo>
                    <a:pt x="60841" y="14177"/>
                  </a:lnTo>
                  <a:cubicBezTo>
                    <a:pt x="60534" y="14177"/>
                    <a:pt x="60841" y="13894"/>
                    <a:pt x="60841" y="13587"/>
                  </a:cubicBezTo>
                  <a:cubicBezTo>
                    <a:pt x="61124" y="13587"/>
                    <a:pt x="60534" y="13303"/>
                    <a:pt x="60250" y="13303"/>
                  </a:cubicBezTo>
                  <a:cubicBezTo>
                    <a:pt x="60250" y="13303"/>
                    <a:pt x="59352" y="13894"/>
                    <a:pt x="59069" y="13894"/>
                  </a:cubicBezTo>
                  <a:cubicBezTo>
                    <a:pt x="59069" y="13988"/>
                    <a:pt x="59003" y="14020"/>
                    <a:pt x="58894" y="14020"/>
                  </a:cubicBezTo>
                  <a:cubicBezTo>
                    <a:pt x="58675" y="14020"/>
                    <a:pt x="58281" y="13894"/>
                    <a:pt x="57887" y="13894"/>
                  </a:cubicBezTo>
                  <a:cubicBezTo>
                    <a:pt x="57297" y="14177"/>
                    <a:pt x="57297" y="14484"/>
                    <a:pt x="56990" y="14484"/>
                  </a:cubicBezTo>
                  <a:lnTo>
                    <a:pt x="56115" y="14484"/>
                  </a:lnTo>
                  <a:cubicBezTo>
                    <a:pt x="55808" y="14177"/>
                    <a:pt x="56115" y="14177"/>
                    <a:pt x="56115" y="14177"/>
                  </a:cubicBezTo>
                  <a:cubicBezTo>
                    <a:pt x="56399" y="14177"/>
                    <a:pt x="56706" y="14177"/>
                    <a:pt x="56399" y="13894"/>
                  </a:cubicBezTo>
                  <a:lnTo>
                    <a:pt x="56706" y="13587"/>
                  </a:lnTo>
                  <a:cubicBezTo>
                    <a:pt x="56706" y="13504"/>
                    <a:pt x="56606" y="13470"/>
                    <a:pt x="56465" y="13470"/>
                  </a:cubicBezTo>
                  <a:cubicBezTo>
                    <a:pt x="56120" y="13470"/>
                    <a:pt x="55525" y="13676"/>
                    <a:pt x="55525" y="13894"/>
                  </a:cubicBezTo>
                  <a:cubicBezTo>
                    <a:pt x="55218" y="13894"/>
                    <a:pt x="55525" y="14177"/>
                    <a:pt x="55218" y="14177"/>
                  </a:cubicBezTo>
                  <a:lnTo>
                    <a:pt x="54934" y="13894"/>
                  </a:lnTo>
                  <a:cubicBezTo>
                    <a:pt x="54934" y="13894"/>
                    <a:pt x="53446" y="14177"/>
                    <a:pt x="53162" y="14484"/>
                  </a:cubicBezTo>
                  <a:cubicBezTo>
                    <a:pt x="52855" y="14768"/>
                    <a:pt x="52571" y="14768"/>
                    <a:pt x="52571" y="15075"/>
                  </a:cubicBezTo>
                  <a:cubicBezTo>
                    <a:pt x="52571" y="15075"/>
                    <a:pt x="51673" y="15075"/>
                    <a:pt x="51673" y="15359"/>
                  </a:cubicBezTo>
                  <a:cubicBezTo>
                    <a:pt x="51390" y="15359"/>
                    <a:pt x="51390" y="15949"/>
                    <a:pt x="51390" y="16257"/>
                  </a:cubicBezTo>
                  <a:lnTo>
                    <a:pt x="49901" y="16257"/>
                  </a:lnTo>
                  <a:cubicBezTo>
                    <a:pt x="49618" y="16257"/>
                    <a:pt x="49618" y="15666"/>
                    <a:pt x="49311" y="15666"/>
                  </a:cubicBezTo>
                  <a:lnTo>
                    <a:pt x="49311" y="15075"/>
                  </a:lnTo>
                  <a:lnTo>
                    <a:pt x="49901" y="15075"/>
                  </a:lnTo>
                  <a:cubicBezTo>
                    <a:pt x="50004" y="14973"/>
                    <a:pt x="50104" y="14939"/>
                    <a:pt x="50191" y="14939"/>
                  </a:cubicBezTo>
                  <a:cubicBezTo>
                    <a:pt x="50366" y="14939"/>
                    <a:pt x="50492" y="15075"/>
                    <a:pt x="50492" y="15075"/>
                  </a:cubicBezTo>
                  <a:cubicBezTo>
                    <a:pt x="50799" y="14768"/>
                    <a:pt x="50209" y="14484"/>
                    <a:pt x="50209" y="14177"/>
                  </a:cubicBezTo>
                  <a:cubicBezTo>
                    <a:pt x="50209" y="13894"/>
                    <a:pt x="49618" y="13894"/>
                    <a:pt x="49027" y="13894"/>
                  </a:cubicBezTo>
                  <a:lnTo>
                    <a:pt x="48129" y="13894"/>
                  </a:lnTo>
                  <a:cubicBezTo>
                    <a:pt x="48046" y="13803"/>
                    <a:pt x="47987" y="13766"/>
                    <a:pt x="47960" y="13766"/>
                  </a:cubicBezTo>
                  <a:cubicBezTo>
                    <a:pt x="47897" y="13766"/>
                    <a:pt x="48020" y="13978"/>
                    <a:pt x="48437" y="14177"/>
                  </a:cubicBezTo>
                  <a:cubicBezTo>
                    <a:pt x="48720" y="14177"/>
                    <a:pt x="48437" y="14484"/>
                    <a:pt x="48437" y="14768"/>
                  </a:cubicBezTo>
                  <a:cubicBezTo>
                    <a:pt x="48720" y="14768"/>
                    <a:pt x="48437" y="15359"/>
                    <a:pt x="48129" y="15666"/>
                  </a:cubicBezTo>
                  <a:cubicBezTo>
                    <a:pt x="48129" y="15808"/>
                    <a:pt x="48129" y="15878"/>
                    <a:pt x="48168" y="15878"/>
                  </a:cubicBezTo>
                  <a:cubicBezTo>
                    <a:pt x="48206" y="15878"/>
                    <a:pt x="48283" y="15808"/>
                    <a:pt x="48437" y="15666"/>
                  </a:cubicBezTo>
                  <a:cubicBezTo>
                    <a:pt x="48720" y="15666"/>
                    <a:pt x="48720" y="16257"/>
                    <a:pt x="48720" y="16540"/>
                  </a:cubicBezTo>
                  <a:cubicBezTo>
                    <a:pt x="48720" y="16847"/>
                    <a:pt x="48437" y="16847"/>
                    <a:pt x="48437" y="17131"/>
                  </a:cubicBezTo>
                  <a:cubicBezTo>
                    <a:pt x="48437" y="17233"/>
                    <a:pt x="48437" y="17267"/>
                    <a:pt x="48425" y="17267"/>
                  </a:cubicBezTo>
                  <a:cubicBezTo>
                    <a:pt x="48402" y="17267"/>
                    <a:pt x="48334" y="17131"/>
                    <a:pt x="48129" y="17131"/>
                  </a:cubicBezTo>
                  <a:lnTo>
                    <a:pt x="47846" y="16847"/>
                  </a:lnTo>
                  <a:cubicBezTo>
                    <a:pt x="47846" y="16745"/>
                    <a:pt x="47812" y="16711"/>
                    <a:pt x="47756" y="16711"/>
                  </a:cubicBezTo>
                  <a:cubicBezTo>
                    <a:pt x="47644" y="16711"/>
                    <a:pt x="47444" y="16847"/>
                    <a:pt x="47255" y="16847"/>
                  </a:cubicBezTo>
                  <a:cubicBezTo>
                    <a:pt x="47153" y="16745"/>
                    <a:pt x="47053" y="16711"/>
                    <a:pt x="46965" y="16711"/>
                  </a:cubicBezTo>
                  <a:cubicBezTo>
                    <a:pt x="46790" y="16711"/>
                    <a:pt x="46664" y="16847"/>
                    <a:pt x="46664" y="16847"/>
                  </a:cubicBezTo>
                  <a:cubicBezTo>
                    <a:pt x="46664" y="17131"/>
                    <a:pt x="46074" y="17131"/>
                    <a:pt x="46074" y="17131"/>
                  </a:cubicBezTo>
                  <a:cubicBezTo>
                    <a:pt x="45767" y="17438"/>
                    <a:pt x="45483" y="17721"/>
                    <a:pt x="45176" y="17721"/>
                  </a:cubicBezTo>
                  <a:cubicBezTo>
                    <a:pt x="44892" y="18029"/>
                    <a:pt x="44892" y="18312"/>
                    <a:pt x="45176" y="18619"/>
                  </a:cubicBezTo>
                  <a:cubicBezTo>
                    <a:pt x="45483" y="18903"/>
                    <a:pt x="45483" y="18903"/>
                    <a:pt x="45483" y="19210"/>
                  </a:cubicBezTo>
                  <a:lnTo>
                    <a:pt x="44585" y="19210"/>
                  </a:lnTo>
                  <a:cubicBezTo>
                    <a:pt x="44585" y="18903"/>
                    <a:pt x="43995" y="18903"/>
                    <a:pt x="43711" y="18903"/>
                  </a:cubicBezTo>
                  <a:cubicBezTo>
                    <a:pt x="43711" y="18903"/>
                    <a:pt x="43120" y="18312"/>
                    <a:pt x="42813" y="18312"/>
                  </a:cubicBezTo>
                  <a:cubicBezTo>
                    <a:pt x="42530" y="18312"/>
                    <a:pt x="42530" y="18619"/>
                    <a:pt x="42530" y="18903"/>
                  </a:cubicBezTo>
                  <a:cubicBezTo>
                    <a:pt x="42223" y="18903"/>
                    <a:pt x="42530" y="18903"/>
                    <a:pt x="42530" y="19210"/>
                  </a:cubicBezTo>
                  <a:cubicBezTo>
                    <a:pt x="42813" y="19493"/>
                    <a:pt x="43120" y="19493"/>
                    <a:pt x="43404" y="19493"/>
                  </a:cubicBezTo>
                  <a:cubicBezTo>
                    <a:pt x="43711" y="19493"/>
                    <a:pt x="43711" y="19801"/>
                    <a:pt x="43404" y="20084"/>
                  </a:cubicBezTo>
                  <a:cubicBezTo>
                    <a:pt x="43404" y="20084"/>
                    <a:pt x="43278" y="20221"/>
                    <a:pt x="43103" y="20221"/>
                  </a:cubicBezTo>
                  <a:cubicBezTo>
                    <a:pt x="43015" y="20221"/>
                    <a:pt x="42916" y="20187"/>
                    <a:pt x="42813" y="20084"/>
                  </a:cubicBezTo>
                  <a:cubicBezTo>
                    <a:pt x="42813" y="19942"/>
                    <a:pt x="42666" y="19942"/>
                    <a:pt x="42518" y="19942"/>
                  </a:cubicBezTo>
                  <a:cubicBezTo>
                    <a:pt x="42370" y="19942"/>
                    <a:pt x="42223" y="19942"/>
                    <a:pt x="42223" y="19801"/>
                  </a:cubicBezTo>
                  <a:cubicBezTo>
                    <a:pt x="42223" y="19801"/>
                    <a:pt x="41939" y="19493"/>
                    <a:pt x="41632" y="19493"/>
                  </a:cubicBezTo>
                  <a:cubicBezTo>
                    <a:pt x="41348" y="19493"/>
                    <a:pt x="41041" y="19210"/>
                    <a:pt x="41041" y="18903"/>
                  </a:cubicBezTo>
                  <a:lnTo>
                    <a:pt x="41041" y="18312"/>
                  </a:lnTo>
                  <a:cubicBezTo>
                    <a:pt x="41041" y="18312"/>
                    <a:pt x="40758" y="18029"/>
                    <a:pt x="41041" y="18029"/>
                  </a:cubicBezTo>
                  <a:lnTo>
                    <a:pt x="41041" y="17438"/>
                  </a:lnTo>
                  <a:cubicBezTo>
                    <a:pt x="41041" y="17131"/>
                    <a:pt x="40758" y="17131"/>
                    <a:pt x="40450" y="17131"/>
                  </a:cubicBezTo>
                  <a:cubicBezTo>
                    <a:pt x="40167" y="17131"/>
                    <a:pt x="40167" y="16847"/>
                    <a:pt x="39860" y="16540"/>
                  </a:cubicBezTo>
                  <a:cubicBezTo>
                    <a:pt x="39576" y="16540"/>
                    <a:pt x="39269" y="16257"/>
                    <a:pt x="39269" y="15949"/>
                  </a:cubicBezTo>
                  <a:cubicBezTo>
                    <a:pt x="39269" y="15949"/>
                    <a:pt x="38678" y="15666"/>
                    <a:pt x="38986" y="15666"/>
                  </a:cubicBezTo>
                  <a:cubicBezTo>
                    <a:pt x="38986" y="15666"/>
                    <a:pt x="39269" y="15666"/>
                    <a:pt x="39576" y="15949"/>
                  </a:cubicBezTo>
                  <a:cubicBezTo>
                    <a:pt x="39860" y="16257"/>
                    <a:pt x="40167" y="16257"/>
                    <a:pt x="40758" y="16540"/>
                  </a:cubicBezTo>
                  <a:cubicBezTo>
                    <a:pt x="41041" y="16540"/>
                    <a:pt x="41348" y="16847"/>
                    <a:pt x="41939" y="16847"/>
                  </a:cubicBezTo>
                  <a:cubicBezTo>
                    <a:pt x="42530" y="16847"/>
                    <a:pt x="43120" y="17131"/>
                    <a:pt x="43995" y="17131"/>
                  </a:cubicBezTo>
                  <a:cubicBezTo>
                    <a:pt x="44123" y="17175"/>
                    <a:pt x="44251" y="17194"/>
                    <a:pt x="44376" y="17194"/>
                  </a:cubicBezTo>
                  <a:cubicBezTo>
                    <a:pt x="45131" y="17194"/>
                    <a:pt x="45811" y="16500"/>
                    <a:pt x="46074" y="16257"/>
                  </a:cubicBezTo>
                  <a:cubicBezTo>
                    <a:pt x="46357" y="15949"/>
                    <a:pt x="46074" y="15359"/>
                    <a:pt x="46074" y="15359"/>
                  </a:cubicBezTo>
                  <a:cubicBezTo>
                    <a:pt x="46074" y="15075"/>
                    <a:pt x="45767" y="15075"/>
                    <a:pt x="45767" y="14768"/>
                  </a:cubicBezTo>
                  <a:cubicBezTo>
                    <a:pt x="45483" y="14768"/>
                    <a:pt x="45176" y="14484"/>
                    <a:pt x="44892" y="14484"/>
                  </a:cubicBezTo>
                  <a:cubicBezTo>
                    <a:pt x="44585" y="14484"/>
                    <a:pt x="44585" y="14177"/>
                    <a:pt x="44302" y="14177"/>
                  </a:cubicBezTo>
                  <a:cubicBezTo>
                    <a:pt x="43995" y="14177"/>
                    <a:pt x="43995" y="13894"/>
                    <a:pt x="43120" y="13587"/>
                  </a:cubicBezTo>
                  <a:cubicBezTo>
                    <a:pt x="42530" y="12996"/>
                    <a:pt x="41632" y="12712"/>
                    <a:pt x="41348" y="12712"/>
                  </a:cubicBezTo>
                  <a:cubicBezTo>
                    <a:pt x="41195" y="12854"/>
                    <a:pt x="41118" y="12925"/>
                    <a:pt x="41080" y="12925"/>
                  </a:cubicBezTo>
                  <a:cubicBezTo>
                    <a:pt x="41041" y="12925"/>
                    <a:pt x="41041" y="12854"/>
                    <a:pt x="41041" y="12712"/>
                  </a:cubicBezTo>
                  <a:lnTo>
                    <a:pt x="40450" y="12712"/>
                  </a:lnTo>
                  <a:cubicBezTo>
                    <a:pt x="40356" y="12807"/>
                    <a:pt x="40259" y="12838"/>
                    <a:pt x="40161" y="12838"/>
                  </a:cubicBezTo>
                  <a:cubicBezTo>
                    <a:pt x="39965" y="12838"/>
                    <a:pt x="39765" y="12712"/>
                    <a:pt x="39576" y="12712"/>
                  </a:cubicBezTo>
                  <a:cubicBezTo>
                    <a:pt x="39269" y="12712"/>
                    <a:pt x="38986" y="12712"/>
                    <a:pt x="39269" y="12405"/>
                  </a:cubicBezTo>
                  <a:lnTo>
                    <a:pt x="39860" y="12405"/>
                  </a:lnTo>
                  <a:cubicBezTo>
                    <a:pt x="39860" y="12264"/>
                    <a:pt x="39789" y="12264"/>
                    <a:pt x="39680" y="12264"/>
                  </a:cubicBezTo>
                  <a:cubicBezTo>
                    <a:pt x="39570" y="12264"/>
                    <a:pt x="39423" y="12264"/>
                    <a:pt x="39269" y="12122"/>
                  </a:cubicBezTo>
                  <a:cubicBezTo>
                    <a:pt x="39175" y="12019"/>
                    <a:pt x="39077" y="11985"/>
                    <a:pt x="38990" y="11985"/>
                  </a:cubicBezTo>
                  <a:cubicBezTo>
                    <a:pt x="38815" y="11985"/>
                    <a:pt x="38678" y="12122"/>
                    <a:pt x="38678" y="12122"/>
                  </a:cubicBezTo>
                  <a:cubicBezTo>
                    <a:pt x="38678" y="12264"/>
                    <a:pt x="38608" y="12334"/>
                    <a:pt x="38498" y="12334"/>
                  </a:cubicBezTo>
                  <a:cubicBezTo>
                    <a:pt x="38389" y="12334"/>
                    <a:pt x="38241" y="12264"/>
                    <a:pt x="38088" y="12122"/>
                  </a:cubicBezTo>
                  <a:cubicBezTo>
                    <a:pt x="37899" y="12122"/>
                    <a:pt x="37699" y="11985"/>
                    <a:pt x="37587" y="11985"/>
                  </a:cubicBezTo>
                  <a:cubicBezTo>
                    <a:pt x="37531" y="11985"/>
                    <a:pt x="37497" y="12019"/>
                    <a:pt x="37497" y="12122"/>
                  </a:cubicBezTo>
                  <a:cubicBezTo>
                    <a:pt x="37497" y="12264"/>
                    <a:pt x="37426" y="12334"/>
                    <a:pt x="37355" y="12334"/>
                  </a:cubicBezTo>
                  <a:cubicBezTo>
                    <a:pt x="37284" y="12334"/>
                    <a:pt x="37213" y="12264"/>
                    <a:pt x="37213" y="12122"/>
                  </a:cubicBezTo>
                  <a:cubicBezTo>
                    <a:pt x="37213" y="11815"/>
                    <a:pt x="36623" y="11815"/>
                    <a:pt x="36623" y="11815"/>
                  </a:cubicBezTo>
                  <a:cubicBezTo>
                    <a:pt x="36623" y="11673"/>
                    <a:pt x="36694" y="11602"/>
                    <a:pt x="36803" y="11602"/>
                  </a:cubicBezTo>
                  <a:cubicBezTo>
                    <a:pt x="36912" y="11602"/>
                    <a:pt x="37060" y="11673"/>
                    <a:pt x="37213" y="11815"/>
                  </a:cubicBezTo>
                  <a:cubicBezTo>
                    <a:pt x="37213" y="11815"/>
                    <a:pt x="37497" y="11815"/>
                    <a:pt x="37497" y="11531"/>
                  </a:cubicBezTo>
                  <a:cubicBezTo>
                    <a:pt x="37651" y="11377"/>
                    <a:pt x="37798" y="11377"/>
                    <a:pt x="37908" y="11377"/>
                  </a:cubicBezTo>
                  <a:cubicBezTo>
                    <a:pt x="38017" y="11377"/>
                    <a:pt x="38088" y="11377"/>
                    <a:pt x="38088" y="11224"/>
                  </a:cubicBezTo>
                  <a:lnTo>
                    <a:pt x="37804" y="10940"/>
                  </a:lnTo>
                  <a:cubicBezTo>
                    <a:pt x="37804" y="10940"/>
                    <a:pt x="37497" y="10633"/>
                    <a:pt x="37213" y="10633"/>
                  </a:cubicBezTo>
                  <a:cubicBezTo>
                    <a:pt x="37111" y="10736"/>
                    <a:pt x="37043" y="10770"/>
                    <a:pt x="36987" y="10770"/>
                  </a:cubicBezTo>
                  <a:cubicBezTo>
                    <a:pt x="36875" y="10770"/>
                    <a:pt x="36812" y="10633"/>
                    <a:pt x="36623" y="10633"/>
                  </a:cubicBezTo>
                  <a:cubicBezTo>
                    <a:pt x="36623" y="10551"/>
                    <a:pt x="36573" y="10516"/>
                    <a:pt x="36502" y="10516"/>
                  </a:cubicBezTo>
                  <a:cubicBezTo>
                    <a:pt x="36330" y="10516"/>
                    <a:pt x="36032" y="10722"/>
                    <a:pt x="36032" y="10940"/>
                  </a:cubicBezTo>
                  <a:cubicBezTo>
                    <a:pt x="36032" y="10940"/>
                    <a:pt x="35725" y="10633"/>
                    <a:pt x="36032" y="10633"/>
                  </a:cubicBezTo>
                  <a:cubicBezTo>
                    <a:pt x="36316" y="10633"/>
                    <a:pt x="36032" y="10043"/>
                    <a:pt x="35725" y="10043"/>
                  </a:cubicBezTo>
                  <a:cubicBezTo>
                    <a:pt x="35134" y="10043"/>
                    <a:pt x="35134" y="10350"/>
                    <a:pt x="35134" y="10633"/>
                  </a:cubicBezTo>
                  <a:lnTo>
                    <a:pt x="34851" y="11224"/>
                  </a:lnTo>
                  <a:cubicBezTo>
                    <a:pt x="34544" y="11224"/>
                    <a:pt x="34851" y="10940"/>
                    <a:pt x="34851" y="10633"/>
                  </a:cubicBezTo>
                  <a:cubicBezTo>
                    <a:pt x="34851" y="10517"/>
                    <a:pt x="34799" y="10449"/>
                    <a:pt x="34719" y="10449"/>
                  </a:cubicBezTo>
                  <a:cubicBezTo>
                    <a:pt x="34603" y="10449"/>
                    <a:pt x="34428" y="10591"/>
                    <a:pt x="34260" y="10940"/>
                  </a:cubicBezTo>
                  <a:cubicBezTo>
                    <a:pt x="33953" y="11224"/>
                    <a:pt x="33669" y="11531"/>
                    <a:pt x="33362" y="11531"/>
                  </a:cubicBezTo>
                  <a:cubicBezTo>
                    <a:pt x="33362" y="11531"/>
                    <a:pt x="33362" y="11224"/>
                    <a:pt x="33669" y="10940"/>
                  </a:cubicBezTo>
                  <a:cubicBezTo>
                    <a:pt x="33953" y="10940"/>
                    <a:pt x="33953" y="10350"/>
                    <a:pt x="33953" y="10350"/>
                  </a:cubicBezTo>
                  <a:cubicBezTo>
                    <a:pt x="34260" y="10350"/>
                    <a:pt x="34260" y="10350"/>
                    <a:pt x="33953" y="10043"/>
                  </a:cubicBezTo>
                  <a:cubicBezTo>
                    <a:pt x="33669" y="10043"/>
                    <a:pt x="33669" y="10350"/>
                    <a:pt x="33669" y="10633"/>
                  </a:cubicBezTo>
                  <a:cubicBezTo>
                    <a:pt x="33362" y="10633"/>
                    <a:pt x="33079" y="10350"/>
                    <a:pt x="33079" y="10350"/>
                  </a:cubicBezTo>
                  <a:cubicBezTo>
                    <a:pt x="33079" y="10633"/>
                    <a:pt x="32772" y="10633"/>
                    <a:pt x="32772" y="10633"/>
                  </a:cubicBezTo>
                  <a:cubicBezTo>
                    <a:pt x="33079" y="10940"/>
                    <a:pt x="32772" y="10940"/>
                    <a:pt x="32772" y="10940"/>
                  </a:cubicBezTo>
                  <a:cubicBezTo>
                    <a:pt x="32677" y="10838"/>
                    <a:pt x="32580" y="10804"/>
                    <a:pt x="32492" y="10804"/>
                  </a:cubicBezTo>
                  <a:cubicBezTo>
                    <a:pt x="32317" y="10804"/>
                    <a:pt x="32181" y="10940"/>
                    <a:pt x="32181" y="10940"/>
                  </a:cubicBezTo>
                  <a:lnTo>
                    <a:pt x="31897" y="11224"/>
                  </a:lnTo>
                  <a:cubicBezTo>
                    <a:pt x="32181" y="11531"/>
                    <a:pt x="32181" y="11815"/>
                    <a:pt x="31897" y="11815"/>
                  </a:cubicBezTo>
                  <a:cubicBezTo>
                    <a:pt x="31590" y="11815"/>
                    <a:pt x="31897" y="11224"/>
                    <a:pt x="31590" y="11224"/>
                  </a:cubicBezTo>
                  <a:cubicBezTo>
                    <a:pt x="31307" y="11224"/>
                    <a:pt x="31590" y="10940"/>
                    <a:pt x="31897" y="10940"/>
                  </a:cubicBezTo>
                  <a:lnTo>
                    <a:pt x="32181" y="10633"/>
                  </a:lnTo>
                  <a:cubicBezTo>
                    <a:pt x="32181" y="10491"/>
                    <a:pt x="32110" y="10421"/>
                    <a:pt x="32039" y="10421"/>
                  </a:cubicBezTo>
                  <a:cubicBezTo>
                    <a:pt x="31968" y="10421"/>
                    <a:pt x="31897" y="10491"/>
                    <a:pt x="31897" y="10633"/>
                  </a:cubicBezTo>
                  <a:cubicBezTo>
                    <a:pt x="31897" y="10787"/>
                    <a:pt x="31821" y="10864"/>
                    <a:pt x="31708" y="10864"/>
                  </a:cubicBezTo>
                  <a:cubicBezTo>
                    <a:pt x="31596" y="10864"/>
                    <a:pt x="31448" y="10787"/>
                    <a:pt x="31307" y="10633"/>
                  </a:cubicBezTo>
                  <a:cubicBezTo>
                    <a:pt x="30999" y="10633"/>
                    <a:pt x="30999" y="11224"/>
                    <a:pt x="31307" y="11224"/>
                  </a:cubicBezTo>
                  <a:cubicBezTo>
                    <a:pt x="31590" y="11531"/>
                    <a:pt x="31307" y="11531"/>
                    <a:pt x="30999" y="11531"/>
                  </a:cubicBezTo>
                  <a:cubicBezTo>
                    <a:pt x="30999" y="11429"/>
                    <a:pt x="30968" y="11395"/>
                    <a:pt x="30915" y="11395"/>
                  </a:cubicBezTo>
                  <a:cubicBezTo>
                    <a:pt x="30808" y="11395"/>
                    <a:pt x="30614" y="11531"/>
                    <a:pt x="30409" y="11531"/>
                  </a:cubicBezTo>
                  <a:lnTo>
                    <a:pt x="30999" y="11815"/>
                  </a:lnTo>
                  <a:cubicBezTo>
                    <a:pt x="30999" y="11917"/>
                    <a:pt x="30968" y="11951"/>
                    <a:pt x="30915" y="11951"/>
                  </a:cubicBezTo>
                  <a:cubicBezTo>
                    <a:pt x="30808" y="11951"/>
                    <a:pt x="30614" y="11815"/>
                    <a:pt x="30409" y="11815"/>
                  </a:cubicBezTo>
                  <a:cubicBezTo>
                    <a:pt x="30409" y="11815"/>
                    <a:pt x="30125" y="11815"/>
                    <a:pt x="30125" y="11531"/>
                  </a:cubicBezTo>
                  <a:cubicBezTo>
                    <a:pt x="30125" y="11440"/>
                    <a:pt x="30074" y="11403"/>
                    <a:pt x="30008" y="11403"/>
                  </a:cubicBezTo>
                  <a:cubicBezTo>
                    <a:pt x="29853" y="11403"/>
                    <a:pt x="29618" y="11615"/>
                    <a:pt x="29818" y="11815"/>
                  </a:cubicBezTo>
                  <a:cubicBezTo>
                    <a:pt x="30125" y="11815"/>
                    <a:pt x="30125" y="12122"/>
                    <a:pt x="30125" y="12122"/>
                  </a:cubicBezTo>
                  <a:cubicBezTo>
                    <a:pt x="30125" y="12264"/>
                    <a:pt x="30048" y="12334"/>
                    <a:pt x="29972" y="12334"/>
                  </a:cubicBezTo>
                  <a:cubicBezTo>
                    <a:pt x="29895" y="12334"/>
                    <a:pt x="29818" y="12264"/>
                    <a:pt x="29818" y="12122"/>
                  </a:cubicBezTo>
                  <a:cubicBezTo>
                    <a:pt x="29818" y="11968"/>
                    <a:pt x="29747" y="11891"/>
                    <a:pt x="29638" y="11891"/>
                  </a:cubicBezTo>
                  <a:cubicBezTo>
                    <a:pt x="29529" y="11891"/>
                    <a:pt x="29381" y="11968"/>
                    <a:pt x="29227" y="12122"/>
                  </a:cubicBezTo>
                  <a:lnTo>
                    <a:pt x="29227" y="11531"/>
                  </a:lnTo>
                  <a:lnTo>
                    <a:pt x="28637" y="11531"/>
                  </a:lnTo>
                  <a:cubicBezTo>
                    <a:pt x="28353" y="11815"/>
                    <a:pt x="28353" y="11815"/>
                    <a:pt x="28637" y="11815"/>
                  </a:cubicBezTo>
                  <a:cubicBezTo>
                    <a:pt x="28637" y="12122"/>
                    <a:pt x="28637" y="12122"/>
                    <a:pt x="28353" y="12122"/>
                  </a:cubicBezTo>
                  <a:cubicBezTo>
                    <a:pt x="28353" y="12122"/>
                    <a:pt x="28046" y="12122"/>
                    <a:pt x="28046" y="12405"/>
                  </a:cubicBezTo>
                  <a:cubicBezTo>
                    <a:pt x="28200" y="12559"/>
                    <a:pt x="28200" y="12636"/>
                    <a:pt x="28126" y="12636"/>
                  </a:cubicBezTo>
                  <a:cubicBezTo>
                    <a:pt x="28052" y="12636"/>
                    <a:pt x="27904" y="12559"/>
                    <a:pt x="27763" y="12405"/>
                  </a:cubicBezTo>
                  <a:lnTo>
                    <a:pt x="27455" y="12405"/>
                  </a:lnTo>
                  <a:cubicBezTo>
                    <a:pt x="27172" y="12712"/>
                    <a:pt x="26865" y="12712"/>
                    <a:pt x="26865" y="12996"/>
                  </a:cubicBezTo>
                  <a:cubicBezTo>
                    <a:pt x="26865" y="13098"/>
                    <a:pt x="26899" y="13132"/>
                    <a:pt x="26955" y="13132"/>
                  </a:cubicBezTo>
                  <a:cubicBezTo>
                    <a:pt x="27067" y="13132"/>
                    <a:pt x="27266" y="12996"/>
                    <a:pt x="27455" y="12996"/>
                  </a:cubicBezTo>
                  <a:cubicBezTo>
                    <a:pt x="27763" y="12996"/>
                    <a:pt x="27455" y="13303"/>
                    <a:pt x="27455" y="13303"/>
                  </a:cubicBezTo>
                  <a:cubicBezTo>
                    <a:pt x="27763" y="13303"/>
                    <a:pt x="27763" y="13587"/>
                    <a:pt x="27455" y="13587"/>
                  </a:cubicBezTo>
                  <a:cubicBezTo>
                    <a:pt x="27455" y="13445"/>
                    <a:pt x="27384" y="13374"/>
                    <a:pt x="27314" y="13374"/>
                  </a:cubicBezTo>
                  <a:cubicBezTo>
                    <a:pt x="27243" y="13374"/>
                    <a:pt x="27172" y="13445"/>
                    <a:pt x="27172" y="13587"/>
                  </a:cubicBezTo>
                  <a:cubicBezTo>
                    <a:pt x="27172" y="13677"/>
                    <a:pt x="27145" y="13714"/>
                    <a:pt x="27107" y="13714"/>
                  </a:cubicBezTo>
                  <a:cubicBezTo>
                    <a:pt x="27017" y="13714"/>
                    <a:pt x="26865" y="13503"/>
                    <a:pt x="26865" y="13303"/>
                  </a:cubicBezTo>
                  <a:cubicBezTo>
                    <a:pt x="26581" y="13303"/>
                    <a:pt x="26581" y="13587"/>
                    <a:pt x="26274" y="13587"/>
                  </a:cubicBezTo>
                  <a:cubicBezTo>
                    <a:pt x="26274" y="13303"/>
                    <a:pt x="26581" y="12996"/>
                    <a:pt x="26581" y="12996"/>
                  </a:cubicBezTo>
                  <a:cubicBezTo>
                    <a:pt x="26492" y="12914"/>
                    <a:pt x="26429" y="12879"/>
                    <a:pt x="26377" y="12879"/>
                  </a:cubicBezTo>
                  <a:cubicBezTo>
                    <a:pt x="26250" y="12879"/>
                    <a:pt x="26192" y="13085"/>
                    <a:pt x="25990" y="13303"/>
                  </a:cubicBezTo>
                  <a:cubicBezTo>
                    <a:pt x="25683" y="13587"/>
                    <a:pt x="25400" y="13587"/>
                    <a:pt x="25400" y="13587"/>
                  </a:cubicBezTo>
                  <a:cubicBezTo>
                    <a:pt x="25683" y="13894"/>
                    <a:pt x="25093" y="13894"/>
                    <a:pt x="25093" y="14177"/>
                  </a:cubicBezTo>
                  <a:cubicBezTo>
                    <a:pt x="25093" y="14177"/>
                    <a:pt x="24502" y="14484"/>
                    <a:pt x="24218" y="14484"/>
                  </a:cubicBezTo>
                  <a:cubicBezTo>
                    <a:pt x="23911" y="14768"/>
                    <a:pt x="24218" y="14768"/>
                    <a:pt x="24502" y="14768"/>
                  </a:cubicBezTo>
                  <a:cubicBezTo>
                    <a:pt x="24809" y="14484"/>
                    <a:pt x="24809" y="14484"/>
                    <a:pt x="25093" y="14484"/>
                  </a:cubicBezTo>
                  <a:cubicBezTo>
                    <a:pt x="25311" y="14267"/>
                    <a:pt x="25517" y="14060"/>
                    <a:pt x="25618" y="14060"/>
                  </a:cubicBezTo>
                  <a:cubicBezTo>
                    <a:pt x="25659" y="14060"/>
                    <a:pt x="25683" y="14095"/>
                    <a:pt x="25683" y="14177"/>
                  </a:cubicBezTo>
                  <a:cubicBezTo>
                    <a:pt x="25990" y="14177"/>
                    <a:pt x="26274" y="14177"/>
                    <a:pt x="26274" y="13894"/>
                  </a:cubicBezTo>
                  <a:lnTo>
                    <a:pt x="26865" y="13894"/>
                  </a:lnTo>
                  <a:cubicBezTo>
                    <a:pt x="26865" y="14177"/>
                    <a:pt x="26581" y="14177"/>
                    <a:pt x="26581" y="14484"/>
                  </a:cubicBezTo>
                  <a:cubicBezTo>
                    <a:pt x="26770" y="14484"/>
                    <a:pt x="26707" y="14610"/>
                    <a:pt x="26644" y="14610"/>
                  </a:cubicBezTo>
                  <a:cubicBezTo>
                    <a:pt x="26613" y="14610"/>
                    <a:pt x="26581" y="14579"/>
                    <a:pt x="26581" y="14484"/>
                  </a:cubicBezTo>
                  <a:cubicBezTo>
                    <a:pt x="26581" y="14484"/>
                    <a:pt x="26445" y="14348"/>
                    <a:pt x="26354" y="14348"/>
                  </a:cubicBezTo>
                  <a:cubicBezTo>
                    <a:pt x="26308" y="14348"/>
                    <a:pt x="26274" y="14382"/>
                    <a:pt x="26274" y="14484"/>
                  </a:cubicBezTo>
                  <a:cubicBezTo>
                    <a:pt x="25990" y="14484"/>
                    <a:pt x="25990" y="14768"/>
                    <a:pt x="25683" y="14768"/>
                  </a:cubicBezTo>
                  <a:cubicBezTo>
                    <a:pt x="25683" y="14768"/>
                    <a:pt x="25400" y="15075"/>
                    <a:pt x="25400" y="15359"/>
                  </a:cubicBezTo>
                  <a:cubicBezTo>
                    <a:pt x="25400" y="15461"/>
                    <a:pt x="25366" y="15495"/>
                    <a:pt x="25320" y="15495"/>
                  </a:cubicBezTo>
                  <a:cubicBezTo>
                    <a:pt x="25229" y="15495"/>
                    <a:pt x="25093" y="15359"/>
                    <a:pt x="25093" y="15359"/>
                  </a:cubicBezTo>
                  <a:cubicBezTo>
                    <a:pt x="25093" y="15666"/>
                    <a:pt x="24809" y="16257"/>
                    <a:pt x="24502" y="16540"/>
                  </a:cubicBezTo>
                  <a:cubicBezTo>
                    <a:pt x="24218" y="16847"/>
                    <a:pt x="24502" y="16847"/>
                    <a:pt x="24218" y="17131"/>
                  </a:cubicBezTo>
                  <a:cubicBezTo>
                    <a:pt x="24218" y="17233"/>
                    <a:pt x="24184" y="17267"/>
                    <a:pt x="24128" y="17267"/>
                  </a:cubicBezTo>
                  <a:cubicBezTo>
                    <a:pt x="24016" y="17267"/>
                    <a:pt x="23817" y="17131"/>
                    <a:pt x="23628" y="17131"/>
                  </a:cubicBezTo>
                  <a:cubicBezTo>
                    <a:pt x="23628" y="17131"/>
                    <a:pt x="23911" y="17721"/>
                    <a:pt x="23628" y="18029"/>
                  </a:cubicBezTo>
                  <a:cubicBezTo>
                    <a:pt x="23321" y="18029"/>
                    <a:pt x="23628" y="18312"/>
                    <a:pt x="23628" y="18312"/>
                  </a:cubicBezTo>
                  <a:cubicBezTo>
                    <a:pt x="23628" y="18466"/>
                    <a:pt x="23480" y="18466"/>
                    <a:pt x="23332" y="18466"/>
                  </a:cubicBezTo>
                  <a:cubicBezTo>
                    <a:pt x="23185" y="18466"/>
                    <a:pt x="23037" y="18466"/>
                    <a:pt x="23037" y="18619"/>
                  </a:cubicBezTo>
                  <a:lnTo>
                    <a:pt x="22446" y="18619"/>
                  </a:lnTo>
                  <a:lnTo>
                    <a:pt x="23037" y="19210"/>
                  </a:lnTo>
                  <a:cubicBezTo>
                    <a:pt x="23179" y="19352"/>
                    <a:pt x="23102" y="19423"/>
                    <a:pt x="22990" y="19423"/>
                  </a:cubicBezTo>
                  <a:cubicBezTo>
                    <a:pt x="22878" y="19423"/>
                    <a:pt x="22730" y="19352"/>
                    <a:pt x="22730" y="19210"/>
                  </a:cubicBezTo>
                  <a:cubicBezTo>
                    <a:pt x="22730" y="19210"/>
                    <a:pt x="22446" y="19493"/>
                    <a:pt x="22139" y="19493"/>
                  </a:cubicBezTo>
                  <a:cubicBezTo>
                    <a:pt x="21549" y="19801"/>
                    <a:pt x="21856" y="20084"/>
                    <a:pt x="21549" y="20084"/>
                  </a:cubicBezTo>
                  <a:cubicBezTo>
                    <a:pt x="21265" y="20084"/>
                    <a:pt x="21265" y="20675"/>
                    <a:pt x="21265" y="20675"/>
                  </a:cubicBezTo>
                  <a:cubicBezTo>
                    <a:pt x="20958" y="20675"/>
                    <a:pt x="20958" y="20391"/>
                    <a:pt x="20674" y="20391"/>
                  </a:cubicBezTo>
                  <a:cubicBezTo>
                    <a:pt x="20367" y="20391"/>
                    <a:pt x="20367" y="20675"/>
                    <a:pt x="20674" y="20675"/>
                  </a:cubicBezTo>
                  <a:cubicBezTo>
                    <a:pt x="20958" y="20982"/>
                    <a:pt x="20367" y="20982"/>
                    <a:pt x="20084" y="20982"/>
                  </a:cubicBezTo>
                  <a:cubicBezTo>
                    <a:pt x="20084" y="21266"/>
                    <a:pt x="19493" y="21266"/>
                    <a:pt x="19493" y="21266"/>
                  </a:cubicBezTo>
                  <a:cubicBezTo>
                    <a:pt x="19186" y="21573"/>
                    <a:pt x="19776" y="21573"/>
                    <a:pt x="19776" y="21573"/>
                  </a:cubicBezTo>
                  <a:cubicBezTo>
                    <a:pt x="19930" y="21714"/>
                    <a:pt x="19859" y="21785"/>
                    <a:pt x="19711" y="21785"/>
                  </a:cubicBezTo>
                  <a:cubicBezTo>
                    <a:pt x="19564" y="21785"/>
                    <a:pt x="19339" y="21714"/>
                    <a:pt x="19186" y="21573"/>
                  </a:cubicBezTo>
                  <a:cubicBezTo>
                    <a:pt x="18902" y="21573"/>
                    <a:pt x="18902" y="21856"/>
                    <a:pt x="18902" y="21856"/>
                  </a:cubicBezTo>
                  <a:cubicBezTo>
                    <a:pt x="18595" y="21856"/>
                    <a:pt x="18312" y="22163"/>
                    <a:pt x="18312" y="22447"/>
                  </a:cubicBezTo>
                  <a:lnTo>
                    <a:pt x="18004" y="22447"/>
                  </a:lnTo>
                  <a:cubicBezTo>
                    <a:pt x="18004" y="22365"/>
                    <a:pt x="17980" y="22330"/>
                    <a:pt x="17947" y="22330"/>
                  </a:cubicBezTo>
                  <a:cubicBezTo>
                    <a:pt x="17864" y="22330"/>
                    <a:pt x="17721" y="22536"/>
                    <a:pt x="17721" y="22754"/>
                  </a:cubicBezTo>
                  <a:cubicBezTo>
                    <a:pt x="17721" y="23038"/>
                    <a:pt x="18004" y="23038"/>
                    <a:pt x="18004" y="23038"/>
                  </a:cubicBezTo>
                  <a:cubicBezTo>
                    <a:pt x="18004" y="23345"/>
                    <a:pt x="17721" y="23345"/>
                    <a:pt x="18004" y="23345"/>
                  </a:cubicBezTo>
                  <a:cubicBezTo>
                    <a:pt x="18312" y="23345"/>
                    <a:pt x="18004" y="23628"/>
                    <a:pt x="18004" y="23628"/>
                  </a:cubicBezTo>
                  <a:cubicBezTo>
                    <a:pt x="17721" y="23935"/>
                    <a:pt x="17721" y="23935"/>
                    <a:pt x="18004" y="24219"/>
                  </a:cubicBezTo>
                  <a:cubicBezTo>
                    <a:pt x="18004" y="24219"/>
                    <a:pt x="17721" y="24219"/>
                    <a:pt x="17721" y="24526"/>
                  </a:cubicBezTo>
                  <a:cubicBezTo>
                    <a:pt x="17863" y="24668"/>
                    <a:pt x="18010" y="24668"/>
                    <a:pt x="18123" y="24668"/>
                  </a:cubicBezTo>
                  <a:cubicBezTo>
                    <a:pt x="18235" y="24668"/>
                    <a:pt x="18312" y="24668"/>
                    <a:pt x="18312" y="24810"/>
                  </a:cubicBezTo>
                  <a:cubicBezTo>
                    <a:pt x="18312" y="24810"/>
                    <a:pt x="18595" y="24810"/>
                    <a:pt x="18902" y="24526"/>
                  </a:cubicBezTo>
                  <a:cubicBezTo>
                    <a:pt x="18961" y="24463"/>
                    <a:pt x="19007" y="24438"/>
                    <a:pt x="19042" y="24438"/>
                  </a:cubicBezTo>
                  <a:cubicBezTo>
                    <a:pt x="19174" y="24438"/>
                    <a:pt x="19127" y="24810"/>
                    <a:pt x="18902" y="24810"/>
                  </a:cubicBezTo>
                  <a:cubicBezTo>
                    <a:pt x="18595" y="24810"/>
                    <a:pt x="18595" y="24810"/>
                    <a:pt x="18595" y="25117"/>
                  </a:cubicBezTo>
                  <a:cubicBezTo>
                    <a:pt x="18595" y="25211"/>
                    <a:pt x="18564" y="25243"/>
                    <a:pt x="18522" y="25243"/>
                  </a:cubicBezTo>
                  <a:cubicBezTo>
                    <a:pt x="18438" y="25243"/>
                    <a:pt x="18312" y="25117"/>
                    <a:pt x="18312" y="25117"/>
                  </a:cubicBezTo>
                  <a:cubicBezTo>
                    <a:pt x="18312" y="25014"/>
                    <a:pt x="18246" y="24980"/>
                    <a:pt x="18169" y="24980"/>
                  </a:cubicBezTo>
                  <a:cubicBezTo>
                    <a:pt x="18015" y="24980"/>
                    <a:pt x="17815" y="25117"/>
                    <a:pt x="18004" y="25117"/>
                  </a:cubicBezTo>
                  <a:lnTo>
                    <a:pt x="18004" y="25707"/>
                  </a:lnTo>
                  <a:cubicBezTo>
                    <a:pt x="18004" y="25802"/>
                    <a:pt x="18039" y="25833"/>
                    <a:pt x="18084" y="25833"/>
                  </a:cubicBezTo>
                  <a:cubicBezTo>
                    <a:pt x="18175" y="25833"/>
                    <a:pt x="18312" y="25707"/>
                    <a:pt x="18312" y="25707"/>
                  </a:cubicBezTo>
                  <a:cubicBezTo>
                    <a:pt x="18453" y="25554"/>
                    <a:pt x="18524" y="25477"/>
                    <a:pt x="18598" y="25477"/>
                  </a:cubicBezTo>
                  <a:cubicBezTo>
                    <a:pt x="18672" y="25477"/>
                    <a:pt x="18749" y="25554"/>
                    <a:pt x="18902" y="25707"/>
                  </a:cubicBezTo>
                  <a:cubicBezTo>
                    <a:pt x="18902" y="25849"/>
                    <a:pt x="18825" y="25849"/>
                    <a:pt x="18749" y="25849"/>
                  </a:cubicBezTo>
                  <a:cubicBezTo>
                    <a:pt x="18672" y="25849"/>
                    <a:pt x="18595" y="25849"/>
                    <a:pt x="18595" y="25991"/>
                  </a:cubicBezTo>
                  <a:cubicBezTo>
                    <a:pt x="18595" y="26145"/>
                    <a:pt x="18524" y="26145"/>
                    <a:pt x="18453" y="26145"/>
                  </a:cubicBezTo>
                  <a:cubicBezTo>
                    <a:pt x="18382" y="26145"/>
                    <a:pt x="18312" y="26145"/>
                    <a:pt x="18312" y="26298"/>
                  </a:cubicBezTo>
                  <a:cubicBezTo>
                    <a:pt x="18004" y="26582"/>
                    <a:pt x="18902" y="26889"/>
                    <a:pt x="19186" y="26889"/>
                  </a:cubicBezTo>
                  <a:cubicBezTo>
                    <a:pt x="19186" y="26889"/>
                    <a:pt x="19493" y="27172"/>
                    <a:pt x="20084" y="27172"/>
                  </a:cubicBezTo>
                  <a:cubicBezTo>
                    <a:pt x="20367" y="27172"/>
                    <a:pt x="21265" y="26298"/>
                    <a:pt x="21549" y="25991"/>
                  </a:cubicBezTo>
                  <a:lnTo>
                    <a:pt x="22139" y="25991"/>
                  </a:lnTo>
                  <a:lnTo>
                    <a:pt x="22139" y="25400"/>
                  </a:lnTo>
                  <a:cubicBezTo>
                    <a:pt x="22446" y="25400"/>
                    <a:pt x="22446" y="25707"/>
                    <a:pt x="22446" y="25707"/>
                  </a:cubicBezTo>
                  <a:cubicBezTo>
                    <a:pt x="22730" y="25707"/>
                    <a:pt x="22730" y="25991"/>
                    <a:pt x="22730" y="26298"/>
                  </a:cubicBezTo>
                  <a:cubicBezTo>
                    <a:pt x="22730" y="26582"/>
                    <a:pt x="22730" y="26889"/>
                    <a:pt x="23037" y="27172"/>
                  </a:cubicBezTo>
                  <a:cubicBezTo>
                    <a:pt x="23321" y="27172"/>
                    <a:pt x="23037" y="27479"/>
                    <a:pt x="23321" y="27763"/>
                  </a:cubicBezTo>
                  <a:cubicBezTo>
                    <a:pt x="23628" y="28070"/>
                    <a:pt x="23628" y="28354"/>
                    <a:pt x="23628" y="28661"/>
                  </a:cubicBezTo>
                  <a:cubicBezTo>
                    <a:pt x="23911" y="28661"/>
                    <a:pt x="23911" y="28944"/>
                    <a:pt x="23911" y="29252"/>
                  </a:cubicBezTo>
                  <a:cubicBezTo>
                    <a:pt x="23911" y="29393"/>
                    <a:pt x="23988" y="29393"/>
                    <a:pt x="24065" y="29393"/>
                  </a:cubicBezTo>
                  <a:cubicBezTo>
                    <a:pt x="24142" y="29393"/>
                    <a:pt x="24218" y="29393"/>
                    <a:pt x="24218" y="29535"/>
                  </a:cubicBezTo>
                  <a:lnTo>
                    <a:pt x="24218" y="30126"/>
                  </a:lnTo>
                  <a:cubicBezTo>
                    <a:pt x="24218" y="30228"/>
                    <a:pt x="24250" y="30262"/>
                    <a:pt x="24303" y="30262"/>
                  </a:cubicBezTo>
                  <a:cubicBezTo>
                    <a:pt x="24410" y="30262"/>
                    <a:pt x="24604" y="30126"/>
                    <a:pt x="24809" y="30126"/>
                  </a:cubicBezTo>
                  <a:cubicBezTo>
                    <a:pt x="25093" y="30126"/>
                    <a:pt x="25093" y="29842"/>
                    <a:pt x="25093" y="29842"/>
                  </a:cubicBezTo>
                  <a:cubicBezTo>
                    <a:pt x="25093" y="29535"/>
                    <a:pt x="25400" y="29535"/>
                    <a:pt x="25400" y="29535"/>
                  </a:cubicBezTo>
                  <a:cubicBezTo>
                    <a:pt x="25400" y="29393"/>
                    <a:pt x="25471" y="29322"/>
                    <a:pt x="25580" y="29322"/>
                  </a:cubicBezTo>
                  <a:cubicBezTo>
                    <a:pt x="25689" y="29322"/>
                    <a:pt x="25837" y="29393"/>
                    <a:pt x="25990" y="29535"/>
                  </a:cubicBezTo>
                  <a:cubicBezTo>
                    <a:pt x="26274" y="29535"/>
                    <a:pt x="26274" y="29252"/>
                    <a:pt x="26274" y="28944"/>
                  </a:cubicBezTo>
                  <a:cubicBezTo>
                    <a:pt x="26363" y="28862"/>
                    <a:pt x="26427" y="28828"/>
                    <a:pt x="26471" y="28828"/>
                  </a:cubicBezTo>
                  <a:cubicBezTo>
                    <a:pt x="26581" y="28828"/>
                    <a:pt x="26581" y="29034"/>
                    <a:pt x="26581" y="29252"/>
                  </a:cubicBezTo>
                  <a:cubicBezTo>
                    <a:pt x="26865" y="29252"/>
                    <a:pt x="27172" y="28661"/>
                    <a:pt x="27172" y="28354"/>
                  </a:cubicBezTo>
                  <a:cubicBezTo>
                    <a:pt x="27172" y="28212"/>
                    <a:pt x="27172" y="28141"/>
                    <a:pt x="27133" y="28141"/>
                  </a:cubicBezTo>
                  <a:cubicBezTo>
                    <a:pt x="27095" y="28141"/>
                    <a:pt x="27018" y="28212"/>
                    <a:pt x="26865" y="28354"/>
                  </a:cubicBezTo>
                  <a:cubicBezTo>
                    <a:pt x="26809" y="28414"/>
                    <a:pt x="26775" y="28440"/>
                    <a:pt x="26757" y="28440"/>
                  </a:cubicBezTo>
                  <a:cubicBezTo>
                    <a:pt x="26682" y="28440"/>
                    <a:pt x="26865" y="28010"/>
                    <a:pt x="26865" y="27763"/>
                  </a:cubicBezTo>
                  <a:lnTo>
                    <a:pt x="26865" y="26889"/>
                  </a:lnTo>
                  <a:cubicBezTo>
                    <a:pt x="26865" y="26582"/>
                    <a:pt x="27172" y="26298"/>
                    <a:pt x="27455" y="26298"/>
                  </a:cubicBezTo>
                  <a:cubicBezTo>
                    <a:pt x="27763" y="26298"/>
                    <a:pt x="28353" y="25707"/>
                    <a:pt x="28046" y="25707"/>
                  </a:cubicBezTo>
                  <a:cubicBezTo>
                    <a:pt x="28046" y="25400"/>
                    <a:pt x="28637" y="25117"/>
                    <a:pt x="28637" y="25117"/>
                  </a:cubicBezTo>
                  <a:cubicBezTo>
                    <a:pt x="28637" y="24810"/>
                    <a:pt x="28046" y="24219"/>
                    <a:pt x="27763" y="24219"/>
                  </a:cubicBezTo>
                  <a:cubicBezTo>
                    <a:pt x="27763" y="24077"/>
                    <a:pt x="27615" y="24077"/>
                    <a:pt x="27467" y="24077"/>
                  </a:cubicBezTo>
                  <a:cubicBezTo>
                    <a:pt x="27320" y="24077"/>
                    <a:pt x="27172" y="24077"/>
                    <a:pt x="27172" y="23935"/>
                  </a:cubicBezTo>
                  <a:cubicBezTo>
                    <a:pt x="27455" y="23935"/>
                    <a:pt x="27172" y="23345"/>
                    <a:pt x="27172" y="23038"/>
                  </a:cubicBezTo>
                  <a:cubicBezTo>
                    <a:pt x="27172" y="22754"/>
                    <a:pt x="27455" y="22447"/>
                    <a:pt x="27455" y="22447"/>
                  </a:cubicBezTo>
                  <a:cubicBezTo>
                    <a:pt x="27455" y="22163"/>
                    <a:pt x="27455" y="21856"/>
                    <a:pt x="27763" y="21856"/>
                  </a:cubicBezTo>
                  <a:cubicBezTo>
                    <a:pt x="28046" y="21573"/>
                    <a:pt x="27763" y="21573"/>
                    <a:pt x="28046" y="21266"/>
                  </a:cubicBezTo>
                  <a:cubicBezTo>
                    <a:pt x="28353" y="21266"/>
                    <a:pt x="28353" y="20982"/>
                    <a:pt x="28637" y="20675"/>
                  </a:cubicBezTo>
                  <a:cubicBezTo>
                    <a:pt x="28944" y="20675"/>
                    <a:pt x="28944" y="20391"/>
                    <a:pt x="29535" y="20391"/>
                  </a:cubicBezTo>
                  <a:cubicBezTo>
                    <a:pt x="29818" y="20084"/>
                    <a:pt x="30409" y="19493"/>
                    <a:pt x="30716" y="19493"/>
                  </a:cubicBezTo>
                  <a:cubicBezTo>
                    <a:pt x="30716" y="19210"/>
                    <a:pt x="30125" y="18903"/>
                    <a:pt x="30409" y="18619"/>
                  </a:cubicBezTo>
                  <a:cubicBezTo>
                    <a:pt x="30999" y="18312"/>
                    <a:pt x="30716" y="18029"/>
                    <a:pt x="30716" y="18029"/>
                  </a:cubicBezTo>
                  <a:cubicBezTo>
                    <a:pt x="30999" y="18029"/>
                    <a:pt x="31307" y="17721"/>
                    <a:pt x="31307" y="17721"/>
                  </a:cubicBezTo>
                  <a:cubicBezTo>
                    <a:pt x="31590" y="17438"/>
                    <a:pt x="31897" y="17438"/>
                    <a:pt x="32181" y="17438"/>
                  </a:cubicBezTo>
                  <a:lnTo>
                    <a:pt x="32488" y="17438"/>
                  </a:lnTo>
                  <a:cubicBezTo>
                    <a:pt x="32772" y="17438"/>
                    <a:pt x="33079" y="17721"/>
                    <a:pt x="33362" y="17721"/>
                  </a:cubicBezTo>
                  <a:cubicBezTo>
                    <a:pt x="33669" y="18029"/>
                    <a:pt x="33362" y="18029"/>
                    <a:pt x="33669" y="18312"/>
                  </a:cubicBezTo>
                  <a:cubicBezTo>
                    <a:pt x="33669" y="18530"/>
                    <a:pt x="33669" y="18736"/>
                    <a:pt x="33560" y="18736"/>
                  </a:cubicBezTo>
                  <a:cubicBezTo>
                    <a:pt x="33515" y="18736"/>
                    <a:pt x="33451" y="18702"/>
                    <a:pt x="33362" y="18619"/>
                  </a:cubicBezTo>
                  <a:cubicBezTo>
                    <a:pt x="33079" y="18619"/>
                    <a:pt x="33079" y="18619"/>
                    <a:pt x="33079" y="18903"/>
                  </a:cubicBezTo>
                  <a:cubicBezTo>
                    <a:pt x="32772" y="19493"/>
                    <a:pt x="32488" y="19801"/>
                    <a:pt x="32181" y="19801"/>
                  </a:cubicBezTo>
                  <a:cubicBezTo>
                    <a:pt x="31897" y="19801"/>
                    <a:pt x="31897" y="20084"/>
                    <a:pt x="31590" y="20084"/>
                  </a:cubicBezTo>
                  <a:cubicBezTo>
                    <a:pt x="31307" y="20391"/>
                    <a:pt x="31307" y="20391"/>
                    <a:pt x="31307" y="20675"/>
                  </a:cubicBezTo>
                  <a:cubicBezTo>
                    <a:pt x="31307" y="20982"/>
                    <a:pt x="30999" y="20982"/>
                    <a:pt x="30716" y="20982"/>
                  </a:cubicBezTo>
                  <a:cubicBezTo>
                    <a:pt x="30409" y="20982"/>
                    <a:pt x="30409" y="21266"/>
                    <a:pt x="30409" y="21266"/>
                  </a:cubicBezTo>
                  <a:cubicBezTo>
                    <a:pt x="30125" y="21573"/>
                    <a:pt x="30125" y="21573"/>
                    <a:pt x="30409" y="21856"/>
                  </a:cubicBezTo>
                  <a:lnTo>
                    <a:pt x="30409" y="22447"/>
                  </a:lnTo>
                  <a:cubicBezTo>
                    <a:pt x="30409" y="22447"/>
                    <a:pt x="30716" y="23038"/>
                    <a:pt x="30716" y="23345"/>
                  </a:cubicBezTo>
                  <a:cubicBezTo>
                    <a:pt x="30409" y="23628"/>
                    <a:pt x="30125" y="24219"/>
                    <a:pt x="30409" y="24219"/>
                  </a:cubicBezTo>
                  <a:cubicBezTo>
                    <a:pt x="30409" y="24164"/>
                    <a:pt x="30431" y="24142"/>
                    <a:pt x="30467" y="24142"/>
                  </a:cubicBezTo>
                  <a:cubicBezTo>
                    <a:pt x="30615" y="24142"/>
                    <a:pt x="30999" y="24526"/>
                    <a:pt x="30999" y="24526"/>
                  </a:cubicBezTo>
                  <a:cubicBezTo>
                    <a:pt x="31204" y="24526"/>
                    <a:pt x="31273" y="24652"/>
                    <a:pt x="31379" y="24652"/>
                  </a:cubicBezTo>
                  <a:cubicBezTo>
                    <a:pt x="31433" y="24652"/>
                    <a:pt x="31496" y="24621"/>
                    <a:pt x="31590" y="24526"/>
                  </a:cubicBezTo>
                  <a:cubicBezTo>
                    <a:pt x="31897" y="24526"/>
                    <a:pt x="31897" y="24810"/>
                    <a:pt x="32488" y="24810"/>
                  </a:cubicBezTo>
                  <a:cubicBezTo>
                    <a:pt x="33079" y="24810"/>
                    <a:pt x="34544" y="24219"/>
                    <a:pt x="34851" y="24219"/>
                  </a:cubicBezTo>
                  <a:lnTo>
                    <a:pt x="36032" y="24219"/>
                  </a:lnTo>
                  <a:cubicBezTo>
                    <a:pt x="36032" y="24164"/>
                    <a:pt x="36043" y="24142"/>
                    <a:pt x="36060" y="24142"/>
                  </a:cubicBezTo>
                  <a:cubicBezTo>
                    <a:pt x="36131" y="24142"/>
                    <a:pt x="36316" y="24526"/>
                    <a:pt x="36316" y="24526"/>
                  </a:cubicBezTo>
                  <a:cubicBezTo>
                    <a:pt x="36469" y="24668"/>
                    <a:pt x="36617" y="24668"/>
                    <a:pt x="36765" y="24668"/>
                  </a:cubicBezTo>
                  <a:cubicBezTo>
                    <a:pt x="36912" y="24668"/>
                    <a:pt x="37060" y="24668"/>
                    <a:pt x="37213" y="24810"/>
                  </a:cubicBezTo>
                  <a:lnTo>
                    <a:pt x="36906" y="24810"/>
                  </a:lnTo>
                  <a:cubicBezTo>
                    <a:pt x="36623" y="24810"/>
                    <a:pt x="36316" y="25117"/>
                    <a:pt x="36032" y="25117"/>
                  </a:cubicBezTo>
                  <a:cubicBezTo>
                    <a:pt x="35725" y="25117"/>
                    <a:pt x="35725" y="25400"/>
                    <a:pt x="35725" y="25400"/>
                  </a:cubicBezTo>
                  <a:lnTo>
                    <a:pt x="35441" y="25400"/>
                  </a:lnTo>
                  <a:cubicBezTo>
                    <a:pt x="35339" y="25503"/>
                    <a:pt x="35174" y="25537"/>
                    <a:pt x="34987" y="25537"/>
                  </a:cubicBezTo>
                  <a:cubicBezTo>
                    <a:pt x="34614" y="25537"/>
                    <a:pt x="34158" y="25400"/>
                    <a:pt x="33953" y="25400"/>
                  </a:cubicBezTo>
                  <a:cubicBezTo>
                    <a:pt x="33669" y="25400"/>
                    <a:pt x="32772" y="25400"/>
                    <a:pt x="32488" y="25707"/>
                  </a:cubicBezTo>
                  <a:cubicBezTo>
                    <a:pt x="32181" y="25991"/>
                    <a:pt x="31897" y="25991"/>
                    <a:pt x="31897" y="25991"/>
                  </a:cubicBezTo>
                  <a:cubicBezTo>
                    <a:pt x="32181" y="26298"/>
                    <a:pt x="31897" y="26298"/>
                    <a:pt x="32181" y="26582"/>
                  </a:cubicBezTo>
                  <a:cubicBezTo>
                    <a:pt x="32488" y="26889"/>
                    <a:pt x="32488" y="26889"/>
                    <a:pt x="32772" y="26889"/>
                  </a:cubicBezTo>
                  <a:cubicBezTo>
                    <a:pt x="32772" y="26889"/>
                    <a:pt x="33079" y="26889"/>
                    <a:pt x="32772" y="27172"/>
                  </a:cubicBezTo>
                  <a:cubicBezTo>
                    <a:pt x="32488" y="27479"/>
                    <a:pt x="32772" y="27479"/>
                    <a:pt x="32772" y="28070"/>
                  </a:cubicBezTo>
                  <a:cubicBezTo>
                    <a:pt x="32772" y="28354"/>
                    <a:pt x="32181" y="28354"/>
                    <a:pt x="32181" y="28354"/>
                  </a:cubicBezTo>
                  <a:cubicBezTo>
                    <a:pt x="31897" y="28354"/>
                    <a:pt x="31590" y="27479"/>
                    <a:pt x="31307" y="27479"/>
                  </a:cubicBezTo>
                  <a:cubicBezTo>
                    <a:pt x="31307" y="27416"/>
                    <a:pt x="31294" y="27391"/>
                    <a:pt x="31270" y="27391"/>
                  </a:cubicBezTo>
                  <a:cubicBezTo>
                    <a:pt x="31181" y="27391"/>
                    <a:pt x="30941" y="27763"/>
                    <a:pt x="30716" y="27763"/>
                  </a:cubicBezTo>
                  <a:cubicBezTo>
                    <a:pt x="30409" y="28070"/>
                    <a:pt x="30409" y="28354"/>
                    <a:pt x="30409" y="28354"/>
                  </a:cubicBezTo>
                  <a:cubicBezTo>
                    <a:pt x="30125" y="28661"/>
                    <a:pt x="30125" y="28944"/>
                    <a:pt x="30125" y="29252"/>
                  </a:cubicBezTo>
                  <a:cubicBezTo>
                    <a:pt x="30409" y="29535"/>
                    <a:pt x="30409" y="29842"/>
                    <a:pt x="30125" y="30126"/>
                  </a:cubicBezTo>
                  <a:lnTo>
                    <a:pt x="30125" y="30433"/>
                  </a:lnTo>
                  <a:lnTo>
                    <a:pt x="30409" y="30433"/>
                  </a:lnTo>
                  <a:cubicBezTo>
                    <a:pt x="30409" y="30716"/>
                    <a:pt x="29818" y="30716"/>
                    <a:pt x="30125" y="31024"/>
                  </a:cubicBezTo>
                  <a:lnTo>
                    <a:pt x="29535" y="31024"/>
                  </a:lnTo>
                  <a:cubicBezTo>
                    <a:pt x="29535" y="30870"/>
                    <a:pt x="29458" y="30793"/>
                    <a:pt x="29381" y="30793"/>
                  </a:cubicBezTo>
                  <a:cubicBezTo>
                    <a:pt x="29304" y="30793"/>
                    <a:pt x="29227" y="30870"/>
                    <a:pt x="29227" y="31024"/>
                  </a:cubicBezTo>
                  <a:lnTo>
                    <a:pt x="28944" y="31024"/>
                  </a:lnTo>
                  <a:cubicBezTo>
                    <a:pt x="28944" y="31307"/>
                    <a:pt x="28944" y="31307"/>
                    <a:pt x="28637" y="31307"/>
                  </a:cubicBezTo>
                  <a:cubicBezTo>
                    <a:pt x="28353" y="31307"/>
                    <a:pt x="28353" y="31024"/>
                    <a:pt x="28353" y="30716"/>
                  </a:cubicBezTo>
                  <a:cubicBezTo>
                    <a:pt x="28353" y="30716"/>
                    <a:pt x="26865" y="31024"/>
                    <a:pt x="26581" y="31307"/>
                  </a:cubicBezTo>
                  <a:cubicBezTo>
                    <a:pt x="26274" y="31614"/>
                    <a:pt x="25400" y="31614"/>
                    <a:pt x="25400" y="31614"/>
                  </a:cubicBezTo>
                  <a:cubicBezTo>
                    <a:pt x="25400" y="31898"/>
                    <a:pt x="25093" y="31898"/>
                    <a:pt x="25093" y="31898"/>
                  </a:cubicBezTo>
                  <a:cubicBezTo>
                    <a:pt x="25093" y="31614"/>
                    <a:pt x="24809" y="31614"/>
                    <a:pt x="24502" y="31614"/>
                  </a:cubicBezTo>
                  <a:cubicBezTo>
                    <a:pt x="24218" y="31614"/>
                    <a:pt x="24809" y="31307"/>
                    <a:pt x="24502" y="31024"/>
                  </a:cubicBezTo>
                  <a:lnTo>
                    <a:pt x="24502" y="31024"/>
                  </a:lnTo>
                  <a:cubicBezTo>
                    <a:pt x="24502" y="31024"/>
                    <a:pt x="24218" y="31307"/>
                    <a:pt x="23911" y="31307"/>
                  </a:cubicBezTo>
                  <a:cubicBezTo>
                    <a:pt x="23628" y="31307"/>
                    <a:pt x="23321" y="31614"/>
                    <a:pt x="23037" y="31898"/>
                  </a:cubicBezTo>
                  <a:cubicBezTo>
                    <a:pt x="22730" y="31898"/>
                    <a:pt x="22446" y="31898"/>
                    <a:pt x="22730" y="31614"/>
                  </a:cubicBezTo>
                  <a:cubicBezTo>
                    <a:pt x="22730" y="31307"/>
                    <a:pt x="22730" y="31307"/>
                    <a:pt x="22446" y="31307"/>
                  </a:cubicBezTo>
                  <a:cubicBezTo>
                    <a:pt x="22356" y="31398"/>
                    <a:pt x="22240" y="31435"/>
                    <a:pt x="22131" y="31435"/>
                  </a:cubicBezTo>
                  <a:cubicBezTo>
                    <a:pt x="21869" y="31435"/>
                    <a:pt x="21639" y="31223"/>
                    <a:pt x="21856" y="31024"/>
                  </a:cubicBezTo>
                  <a:lnTo>
                    <a:pt x="21549" y="31024"/>
                  </a:lnTo>
                  <a:cubicBezTo>
                    <a:pt x="21549" y="30716"/>
                    <a:pt x="21265" y="30716"/>
                    <a:pt x="21265" y="30433"/>
                  </a:cubicBezTo>
                  <a:lnTo>
                    <a:pt x="21856" y="30433"/>
                  </a:lnTo>
                  <a:cubicBezTo>
                    <a:pt x="21856" y="30575"/>
                    <a:pt x="22003" y="30646"/>
                    <a:pt x="22151" y="30646"/>
                  </a:cubicBezTo>
                  <a:cubicBezTo>
                    <a:pt x="22299" y="30646"/>
                    <a:pt x="22446" y="30575"/>
                    <a:pt x="22446" y="30433"/>
                  </a:cubicBezTo>
                  <a:cubicBezTo>
                    <a:pt x="22446" y="30433"/>
                    <a:pt x="22247" y="30049"/>
                    <a:pt x="22169" y="30049"/>
                  </a:cubicBezTo>
                  <a:cubicBezTo>
                    <a:pt x="22151" y="30049"/>
                    <a:pt x="22139" y="30071"/>
                    <a:pt x="22139" y="30126"/>
                  </a:cubicBezTo>
                  <a:lnTo>
                    <a:pt x="21549" y="30126"/>
                  </a:lnTo>
                  <a:cubicBezTo>
                    <a:pt x="21549" y="29842"/>
                    <a:pt x="21856" y="29842"/>
                    <a:pt x="21856" y="29535"/>
                  </a:cubicBezTo>
                  <a:cubicBezTo>
                    <a:pt x="21856" y="29393"/>
                    <a:pt x="22003" y="29393"/>
                    <a:pt x="22151" y="29393"/>
                  </a:cubicBezTo>
                  <a:cubicBezTo>
                    <a:pt x="22299" y="29393"/>
                    <a:pt x="22446" y="29393"/>
                    <a:pt x="22446" y="29252"/>
                  </a:cubicBezTo>
                  <a:cubicBezTo>
                    <a:pt x="22446" y="28944"/>
                    <a:pt x="22139" y="28944"/>
                    <a:pt x="22139" y="28944"/>
                  </a:cubicBezTo>
                  <a:cubicBezTo>
                    <a:pt x="21856" y="28944"/>
                    <a:pt x="21856" y="28354"/>
                    <a:pt x="22139" y="28354"/>
                  </a:cubicBezTo>
                  <a:lnTo>
                    <a:pt x="22139" y="27763"/>
                  </a:lnTo>
                  <a:cubicBezTo>
                    <a:pt x="22057" y="27681"/>
                    <a:pt x="21973" y="27646"/>
                    <a:pt x="21894" y="27646"/>
                  </a:cubicBezTo>
                  <a:cubicBezTo>
                    <a:pt x="21703" y="27646"/>
                    <a:pt x="21549" y="27852"/>
                    <a:pt x="21549" y="28070"/>
                  </a:cubicBezTo>
                  <a:cubicBezTo>
                    <a:pt x="21549" y="28165"/>
                    <a:pt x="21517" y="28196"/>
                    <a:pt x="21464" y="28196"/>
                  </a:cubicBezTo>
                  <a:cubicBezTo>
                    <a:pt x="21357" y="28196"/>
                    <a:pt x="21163" y="28070"/>
                    <a:pt x="20958" y="28070"/>
                  </a:cubicBezTo>
                  <a:cubicBezTo>
                    <a:pt x="20958" y="28354"/>
                    <a:pt x="21265" y="28354"/>
                    <a:pt x="20958" y="28661"/>
                  </a:cubicBezTo>
                  <a:cubicBezTo>
                    <a:pt x="20958" y="28661"/>
                    <a:pt x="20958" y="28354"/>
                    <a:pt x="20674" y="28354"/>
                  </a:cubicBezTo>
                  <a:cubicBezTo>
                    <a:pt x="20367" y="28354"/>
                    <a:pt x="20367" y="28661"/>
                    <a:pt x="20367" y="28944"/>
                  </a:cubicBezTo>
                  <a:cubicBezTo>
                    <a:pt x="20084" y="28944"/>
                    <a:pt x="20084" y="29535"/>
                    <a:pt x="20367" y="29842"/>
                  </a:cubicBezTo>
                  <a:cubicBezTo>
                    <a:pt x="20367" y="30126"/>
                    <a:pt x="20674" y="30126"/>
                    <a:pt x="20674" y="30433"/>
                  </a:cubicBezTo>
                  <a:cubicBezTo>
                    <a:pt x="20367" y="30716"/>
                    <a:pt x="20674" y="30716"/>
                    <a:pt x="20674" y="30716"/>
                  </a:cubicBezTo>
                  <a:cubicBezTo>
                    <a:pt x="20674" y="31024"/>
                    <a:pt x="20958" y="31024"/>
                    <a:pt x="20674" y="31307"/>
                  </a:cubicBezTo>
                  <a:cubicBezTo>
                    <a:pt x="20674" y="31307"/>
                    <a:pt x="20958" y="31614"/>
                    <a:pt x="20958" y="31898"/>
                  </a:cubicBezTo>
                  <a:cubicBezTo>
                    <a:pt x="21111" y="32051"/>
                    <a:pt x="21041" y="32051"/>
                    <a:pt x="20931" y="32051"/>
                  </a:cubicBezTo>
                  <a:cubicBezTo>
                    <a:pt x="20822" y="32051"/>
                    <a:pt x="20674" y="32051"/>
                    <a:pt x="20674" y="32205"/>
                  </a:cubicBezTo>
                  <a:cubicBezTo>
                    <a:pt x="20674" y="32299"/>
                    <a:pt x="20640" y="32331"/>
                    <a:pt x="20584" y="32331"/>
                  </a:cubicBezTo>
                  <a:cubicBezTo>
                    <a:pt x="20472" y="32331"/>
                    <a:pt x="20273" y="32205"/>
                    <a:pt x="20084" y="32205"/>
                  </a:cubicBezTo>
                  <a:lnTo>
                    <a:pt x="19493" y="32205"/>
                  </a:lnTo>
                  <a:lnTo>
                    <a:pt x="19493" y="32488"/>
                  </a:lnTo>
                  <a:lnTo>
                    <a:pt x="18595" y="32488"/>
                  </a:lnTo>
                  <a:cubicBezTo>
                    <a:pt x="18004" y="32488"/>
                    <a:pt x="18004" y="32796"/>
                    <a:pt x="18004" y="33079"/>
                  </a:cubicBezTo>
                  <a:cubicBezTo>
                    <a:pt x="18209" y="33079"/>
                    <a:pt x="18015" y="33216"/>
                    <a:pt x="17863" y="33216"/>
                  </a:cubicBezTo>
                  <a:cubicBezTo>
                    <a:pt x="17787" y="33216"/>
                    <a:pt x="17721" y="33182"/>
                    <a:pt x="17721" y="33079"/>
                  </a:cubicBezTo>
                  <a:cubicBezTo>
                    <a:pt x="17721" y="32997"/>
                    <a:pt x="17695" y="32962"/>
                    <a:pt x="17658" y="32962"/>
                  </a:cubicBezTo>
                  <a:cubicBezTo>
                    <a:pt x="17568" y="32962"/>
                    <a:pt x="17414" y="33168"/>
                    <a:pt x="17414" y="33386"/>
                  </a:cubicBezTo>
                  <a:cubicBezTo>
                    <a:pt x="17414" y="33386"/>
                    <a:pt x="17130" y="33670"/>
                    <a:pt x="17130" y="33977"/>
                  </a:cubicBezTo>
                  <a:cubicBezTo>
                    <a:pt x="17130" y="34261"/>
                    <a:pt x="16540" y="34568"/>
                    <a:pt x="16540" y="34568"/>
                  </a:cubicBezTo>
                  <a:lnTo>
                    <a:pt x="16232" y="34568"/>
                  </a:lnTo>
                  <a:cubicBezTo>
                    <a:pt x="16232" y="34851"/>
                    <a:pt x="15949" y="34851"/>
                    <a:pt x="15642" y="34851"/>
                  </a:cubicBezTo>
                  <a:cubicBezTo>
                    <a:pt x="15358" y="34851"/>
                    <a:pt x="15051" y="35158"/>
                    <a:pt x="15051" y="35749"/>
                  </a:cubicBezTo>
                  <a:cubicBezTo>
                    <a:pt x="15051" y="36033"/>
                    <a:pt x="14767" y="36033"/>
                    <a:pt x="14177" y="36033"/>
                  </a:cubicBezTo>
                  <a:cubicBezTo>
                    <a:pt x="13870" y="36340"/>
                    <a:pt x="13870" y="36623"/>
                    <a:pt x="13870" y="36623"/>
                  </a:cubicBezTo>
                  <a:cubicBezTo>
                    <a:pt x="13786" y="36714"/>
                    <a:pt x="13675" y="36751"/>
                    <a:pt x="13553" y="36751"/>
                  </a:cubicBezTo>
                  <a:cubicBezTo>
                    <a:pt x="13262" y="36751"/>
                    <a:pt x="12905" y="36540"/>
                    <a:pt x="12688" y="36340"/>
                  </a:cubicBezTo>
                  <a:cubicBezTo>
                    <a:pt x="12688" y="36249"/>
                    <a:pt x="12637" y="36212"/>
                    <a:pt x="12572" y="36212"/>
                  </a:cubicBezTo>
                  <a:cubicBezTo>
                    <a:pt x="12418" y="36212"/>
                    <a:pt x="12188" y="36423"/>
                    <a:pt x="12405" y="36623"/>
                  </a:cubicBezTo>
                  <a:cubicBezTo>
                    <a:pt x="12688" y="36930"/>
                    <a:pt x="12688" y="37521"/>
                    <a:pt x="12405" y="37521"/>
                  </a:cubicBezTo>
                  <a:cubicBezTo>
                    <a:pt x="12405" y="37579"/>
                    <a:pt x="12380" y="37600"/>
                    <a:pt x="12341" y="37600"/>
                  </a:cubicBezTo>
                  <a:cubicBezTo>
                    <a:pt x="12230" y="37600"/>
                    <a:pt x="12002" y="37430"/>
                    <a:pt x="11886" y="37430"/>
                  </a:cubicBezTo>
                  <a:cubicBezTo>
                    <a:pt x="11842" y="37430"/>
                    <a:pt x="11814" y="37454"/>
                    <a:pt x="11814" y="37521"/>
                  </a:cubicBezTo>
                  <a:cubicBezTo>
                    <a:pt x="11725" y="37603"/>
                    <a:pt x="11662" y="37638"/>
                    <a:pt x="11610" y="37638"/>
                  </a:cubicBezTo>
                  <a:cubicBezTo>
                    <a:pt x="11483" y="37638"/>
                    <a:pt x="11425" y="37432"/>
                    <a:pt x="11223" y="37214"/>
                  </a:cubicBezTo>
                  <a:cubicBezTo>
                    <a:pt x="11019" y="37214"/>
                    <a:pt x="10950" y="37350"/>
                    <a:pt x="10844" y="37350"/>
                  </a:cubicBezTo>
                  <a:cubicBezTo>
                    <a:pt x="10790" y="37350"/>
                    <a:pt x="10727" y="37316"/>
                    <a:pt x="10633" y="37214"/>
                  </a:cubicBezTo>
                  <a:cubicBezTo>
                    <a:pt x="10042" y="37214"/>
                    <a:pt x="9735" y="37521"/>
                    <a:pt x="10042" y="37805"/>
                  </a:cubicBezTo>
                  <a:lnTo>
                    <a:pt x="10042" y="38112"/>
                  </a:lnTo>
                  <a:cubicBezTo>
                    <a:pt x="10325" y="38395"/>
                    <a:pt x="10633" y="38395"/>
                    <a:pt x="11223" y="38702"/>
                  </a:cubicBezTo>
                  <a:lnTo>
                    <a:pt x="11814" y="38702"/>
                  </a:lnTo>
                  <a:cubicBezTo>
                    <a:pt x="11956" y="38844"/>
                    <a:pt x="12027" y="38844"/>
                    <a:pt x="12062" y="38844"/>
                  </a:cubicBezTo>
                  <a:cubicBezTo>
                    <a:pt x="12098" y="38844"/>
                    <a:pt x="12098" y="38844"/>
                    <a:pt x="12098" y="38986"/>
                  </a:cubicBezTo>
                  <a:cubicBezTo>
                    <a:pt x="12098" y="39293"/>
                    <a:pt x="12405" y="39577"/>
                    <a:pt x="12688" y="39884"/>
                  </a:cubicBezTo>
                  <a:cubicBezTo>
                    <a:pt x="12995" y="39884"/>
                    <a:pt x="12688" y="40167"/>
                    <a:pt x="12995" y="40474"/>
                  </a:cubicBezTo>
                  <a:cubicBezTo>
                    <a:pt x="12995" y="40758"/>
                    <a:pt x="12688" y="41065"/>
                    <a:pt x="12688" y="41349"/>
                  </a:cubicBezTo>
                  <a:cubicBezTo>
                    <a:pt x="12995" y="41656"/>
                    <a:pt x="12688" y="42837"/>
                    <a:pt x="12405" y="42837"/>
                  </a:cubicBezTo>
                  <a:cubicBezTo>
                    <a:pt x="12098" y="42837"/>
                    <a:pt x="11507" y="42530"/>
                    <a:pt x="10916" y="42530"/>
                  </a:cubicBezTo>
                  <a:cubicBezTo>
                    <a:pt x="10822" y="42632"/>
                    <a:pt x="10562" y="42667"/>
                    <a:pt x="10235" y="42667"/>
                  </a:cubicBezTo>
                  <a:cubicBezTo>
                    <a:pt x="9583" y="42667"/>
                    <a:pt x="8664" y="42530"/>
                    <a:pt x="8270" y="42530"/>
                  </a:cubicBezTo>
                  <a:cubicBezTo>
                    <a:pt x="7679" y="42530"/>
                    <a:pt x="7679" y="42247"/>
                    <a:pt x="7372" y="42247"/>
                  </a:cubicBezTo>
                  <a:cubicBezTo>
                    <a:pt x="7089" y="42247"/>
                    <a:pt x="7372" y="42837"/>
                    <a:pt x="6781" y="42837"/>
                  </a:cubicBezTo>
                  <a:cubicBezTo>
                    <a:pt x="6191" y="42837"/>
                    <a:pt x="6191" y="43121"/>
                    <a:pt x="6498" y="43428"/>
                  </a:cubicBezTo>
                  <a:cubicBezTo>
                    <a:pt x="6781" y="43428"/>
                    <a:pt x="6781" y="43711"/>
                    <a:pt x="6781" y="44019"/>
                  </a:cubicBezTo>
                  <a:lnTo>
                    <a:pt x="6781" y="44609"/>
                  </a:lnTo>
                  <a:cubicBezTo>
                    <a:pt x="6781" y="44893"/>
                    <a:pt x="6498" y="46074"/>
                    <a:pt x="6191" y="46665"/>
                  </a:cubicBezTo>
                  <a:cubicBezTo>
                    <a:pt x="5907" y="46972"/>
                    <a:pt x="6191" y="46972"/>
                    <a:pt x="6498" y="47256"/>
                  </a:cubicBezTo>
                  <a:cubicBezTo>
                    <a:pt x="6781" y="47563"/>
                    <a:pt x="6781" y="48437"/>
                    <a:pt x="6781" y="48744"/>
                  </a:cubicBezTo>
                  <a:lnTo>
                    <a:pt x="8270" y="48744"/>
                  </a:lnTo>
                  <a:cubicBezTo>
                    <a:pt x="8553" y="48744"/>
                    <a:pt x="8861" y="49618"/>
                    <a:pt x="9451" y="49618"/>
                  </a:cubicBezTo>
                  <a:lnTo>
                    <a:pt x="9451" y="49335"/>
                  </a:lnTo>
                  <a:lnTo>
                    <a:pt x="10042" y="49335"/>
                  </a:lnTo>
                  <a:cubicBezTo>
                    <a:pt x="10042" y="49335"/>
                    <a:pt x="10325" y="49028"/>
                    <a:pt x="10633" y="49028"/>
                  </a:cubicBezTo>
                  <a:lnTo>
                    <a:pt x="11814" y="49028"/>
                  </a:lnTo>
                  <a:cubicBezTo>
                    <a:pt x="12098" y="49028"/>
                    <a:pt x="12098" y="49028"/>
                    <a:pt x="12405" y="48744"/>
                  </a:cubicBezTo>
                  <a:cubicBezTo>
                    <a:pt x="12405" y="48437"/>
                    <a:pt x="12688" y="48437"/>
                    <a:pt x="12995" y="48153"/>
                  </a:cubicBezTo>
                  <a:cubicBezTo>
                    <a:pt x="13279" y="48153"/>
                    <a:pt x="13279" y="47846"/>
                    <a:pt x="13279" y="47846"/>
                  </a:cubicBezTo>
                  <a:cubicBezTo>
                    <a:pt x="13279" y="47563"/>
                    <a:pt x="13586" y="47256"/>
                    <a:pt x="13870" y="46972"/>
                  </a:cubicBezTo>
                  <a:cubicBezTo>
                    <a:pt x="13870" y="46972"/>
                    <a:pt x="13586" y="46381"/>
                    <a:pt x="13870" y="46074"/>
                  </a:cubicBezTo>
                  <a:cubicBezTo>
                    <a:pt x="14177" y="45483"/>
                    <a:pt x="14460" y="45483"/>
                    <a:pt x="14460" y="45200"/>
                  </a:cubicBezTo>
                  <a:cubicBezTo>
                    <a:pt x="14460" y="44893"/>
                    <a:pt x="14767" y="44893"/>
                    <a:pt x="15051" y="44893"/>
                  </a:cubicBezTo>
                  <a:cubicBezTo>
                    <a:pt x="15642" y="44609"/>
                    <a:pt x="15642" y="44609"/>
                    <a:pt x="15949" y="44302"/>
                  </a:cubicBezTo>
                  <a:cubicBezTo>
                    <a:pt x="16232" y="44302"/>
                    <a:pt x="16540" y="44019"/>
                    <a:pt x="16232" y="43711"/>
                  </a:cubicBezTo>
                  <a:lnTo>
                    <a:pt x="16232" y="43428"/>
                  </a:lnTo>
                  <a:cubicBezTo>
                    <a:pt x="16232" y="43121"/>
                    <a:pt x="16540" y="42837"/>
                    <a:pt x="16823" y="42530"/>
                  </a:cubicBezTo>
                  <a:cubicBezTo>
                    <a:pt x="17414" y="42530"/>
                    <a:pt x="18312" y="42837"/>
                    <a:pt x="18312" y="43121"/>
                  </a:cubicBezTo>
                  <a:cubicBezTo>
                    <a:pt x="18595" y="43121"/>
                    <a:pt x="18902" y="43121"/>
                    <a:pt x="19186" y="42837"/>
                  </a:cubicBezTo>
                  <a:cubicBezTo>
                    <a:pt x="19493" y="42530"/>
                    <a:pt x="19776" y="42530"/>
                    <a:pt x="19776" y="42247"/>
                  </a:cubicBezTo>
                  <a:lnTo>
                    <a:pt x="20084" y="42247"/>
                  </a:lnTo>
                  <a:cubicBezTo>
                    <a:pt x="20367" y="42247"/>
                    <a:pt x="20367" y="41939"/>
                    <a:pt x="20674" y="41656"/>
                  </a:cubicBezTo>
                  <a:cubicBezTo>
                    <a:pt x="21265" y="41656"/>
                    <a:pt x="21549" y="41939"/>
                    <a:pt x="21856" y="42247"/>
                  </a:cubicBezTo>
                  <a:cubicBezTo>
                    <a:pt x="22139" y="42530"/>
                    <a:pt x="22139" y="42530"/>
                    <a:pt x="22139" y="42837"/>
                  </a:cubicBezTo>
                  <a:cubicBezTo>
                    <a:pt x="22139" y="42837"/>
                    <a:pt x="22446" y="43428"/>
                    <a:pt x="22730" y="43711"/>
                  </a:cubicBezTo>
                  <a:cubicBezTo>
                    <a:pt x="23321" y="44019"/>
                    <a:pt x="23628" y="44609"/>
                    <a:pt x="23911" y="44609"/>
                  </a:cubicBezTo>
                  <a:cubicBezTo>
                    <a:pt x="24065" y="44751"/>
                    <a:pt x="24213" y="44751"/>
                    <a:pt x="24360" y="44751"/>
                  </a:cubicBezTo>
                  <a:cubicBezTo>
                    <a:pt x="24508" y="44751"/>
                    <a:pt x="24656" y="44751"/>
                    <a:pt x="24809" y="44893"/>
                  </a:cubicBezTo>
                  <a:cubicBezTo>
                    <a:pt x="24809" y="45200"/>
                    <a:pt x="25093" y="45200"/>
                    <a:pt x="25400" y="45483"/>
                  </a:cubicBezTo>
                  <a:cubicBezTo>
                    <a:pt x="25683" y="45483"/>
                    <a:pt x="25683" y="45791"/>
                    <a:pt x="25990" y="45791"/>
                  </a:cubicBezTo>
                  <a:cubicBezTo>
                    <a:pt x="26274" y="45791"/>
                    <a:pt x="25990" y="46074"/>
                    <a:pt x="26274" y="46381"/>
                  </a:cubicBezTo>
                  <a:lnTo>
                    <a:pt x="26274" y="47256"/>
                  </a:lnTo>
                  <a:cubicBezTo>
                    <a:pt x="25990" y="47563"/>
                    <a:pt x="26274" y="47846"/>
                    <a:pt x="26274" y="47846"/>
                  </a:cubicBezTo>
                  <a:lnTo>
                    <a:pt x="26581" y="47256"/>
                  </a:lnTo>
                  <a:cubicBezTo>
                    <a:pt x="26581" y="46972"/>
                    <a:pt x="26865" y="46972"/>
                    <a:pt x="27172" y="46665"/>
                  </a:cubicBezTo>
                  <a:cubicBezTo>
                    <a:pt x="27455" y="46381"/>
                    <a:pt x="26865" y="46381"/>
                    <a:pt x="26865" y="46074"/>
                  </a:cubicBezTo>
                  <a:cubicBezTo>
                    <a:pt x="26665" y="45874"/>
                    <a:pt x="26899" y="45663"/>
                    <a:pt x="27154" y="45663"/>
                  </a:cubicBezTo>
                  <a:cubicBezTo>
                    <a:pt x="27261" y="45663"/>
                    <a:pt x="27372" y="45700"/>
                    <a:pt x="27455" y="45791"/>
                  </a:cubicBezTo>
                  <a:cubicBezTo>
                    <a:pt x="27751" y="45932"/>
                    <a:pt x="27898" y="46003"/>
                    <a:pt x="27972" y="46003"/>
                  </a:cubicBezTo>
                  <a:cubicBezTo>
                    <a:pt x="28046" y="46003"/>
                    <a:pt x="28046" y="45932"/>
                    <a:pt x="28046" y="45791"/>
                  </a:cubicBezTo>
                  <a:cubicBezTo>
                    <a:pt x="28046" y="45483"/>
                    <a:pt x="26865" y="44893"/>
                    <a:pt x="26581" y="44609"/>
                  </a:cubicBezTo>
                  <a:cubicBezTo>
                    <a:pt x="26274" y="44609"/>
                    <a:pt x="26581" y="44302"/>
                    <a:pt x="25990" y="44302"/>
                  </a:cubicBezTo>
                  <a:cubicBezTo>
                    <a:pt x="25400" y="44302"/>
                    <a:pt x="24809" y="43711"/>
                    <a:pt x="24809" y="42837"/>
                  </a:cubicBezTo>
                  <a:cubicBezTo>
                    <a:pt x="24502" y="42247"/>
                    <a:pt x="23911" y="42247"/>
                    <a:pt x="23628" y="41656"/>
                  </a:cubicBezTo>
                  <a:cubicBezTo>
                    <a:pt x="23321" y="41349"/>
                    <a:pt x="23911" y="41349"/>
                    <a:pt x="23628" y="41065"/>
                  </a:cubicBezTo>
                  <a:cubicBezTo>
                    <a:pt x="23628" y="40758"/>
                    <a:pt x="23628" y="40758"/>
                    <a:pt x="23911" y="40474"/>
                  </a:cubicBezTo>
                  <a:lnTo>
                    <a:pt x="24502" y="40474"/>
                  </a:lnTo>
                  <a:lnTo>
                    <a:pt x="24502" y="40758"/>
                  </a:lnTo>
                  <a:cubicBezTo>
                    <a:pt x="24809" y="40758"/>
                    <a:pt x="24502" y="41065"/>
                    <a:pt x="24809" y="41065"/>
                  </a:cubicBezTo>
                  <a:cubicBezTo>
                    <a:pt x="25093" y="41065"/>
                    <a:pt x="25400" y="41065"/>
                    <a:pt x="25400" y="41349"/>
                  </a:cubicBezTo>
                  <a:cubicBezTo>
                    <a:pt x="25400" y="41656"/>
                    <a:pt x="25990" y="42247"/>
                    <a:pt x="25990" y="42530"/>
                  </a:cubicBezTo>
                  <a:cubicBezTo>
                    <a:pt x="26274" y="42530"/>
                    <a:pt x="26581" y="42530"/>
                    <a:pt x="26865" y="42837"/>
                  </a:cubicBezTo>
                  <a:cubicBezTo>
                    <a:pt x="26865" y="42837"/>
                    <a:pt x="27172" y="43121"/>
                    <a:pt x="27455" y="43121"/>
                  </a:cubicBezTo>
                  <a:lnTo>
                    <a:pt x="27763" y="43121"/>
                  </a:lnTo>
                  <a:cubicBezTo>
                    <a:pt x="27763" y="43428"/>
                    <a:pt x="28046" y="43428"/>
                    <a:pt x="28046" y="43428"/>
                  </a:cubicBezTo>
                  <a:lnTo>
                    <a:pt x="28637" y="44019"/>
                  </a:lnTo>
                  <a:cubicBezTo>
                    <a:pt x="28944" y="44302"/>
                    <a:pt x="29227" y="44302"/>
                    <a:pt x="28944" y="44609"/>
                  </a:cubicBezTo>
                  <a:cubicBezTo>
                    <a:pt x="28637" y="44609"/>
                    <a:pt x="28637" y="45483"/>
                    <a:pt x="28944" y="45791"/>
                  </a:cubicBezTo>
                  <a:cubicBezTo>
                    <a:pt x="29227" y="45791"/>
                    <a:pt x="29227" y="46381"/>
                    <a:pt x="29535" y="46381"/>
                  </a:cubicBezTo>
                  <a:cubicBezTo>
                    <a:pt x="29818" y="46381"/>
                    <a:pt x="29818" y="46665"/>
                    <a:pt x="29818" y="46972"/>
                  </a:cubicBezTo>
                  <a:cubicBezTo>
                    <a:pt x="29818" y="47172"/>
                    <a:pt x="30111" y="47383"/>
                    <a:pt x="30285" y="47383"/>
                  </a:cubicBezTo>
                  <a:cubicBezTo>
                    <a:pt x="30357" y="47383"/>
                    <a:pt x="30409" y="47346"/>
                    <a:pt x="30409" y="47256"/>
                  </a:cubicBezTo>
                  <a:cubicBezTo>
                    <a:pt x="30498" y="47173"/>
                    <a:pt x="30611" y="47139"/>
                    <a:pt x="30727" y="47139"/>
                  </a:cubicBezTo>
                  <a:cubicBezTo>
                    <a:pt x="31009" y="47139"/>
                    <a:pt x="31307" y="47345"/>
                    <a:pt x="31307" y="47563"/>
                  </a:cubicBezTo>
                  <a:cubicBezTo>
                    <a:pt x="31307" y="47563"/>
                    <a:pt x="31044" y="47426"/>
                    <a:pt x="30778" y="47426"/>
                  </a:cubicBezTo>
                  <a:cubicBezTo>
                    <a:pt x="30645" y="47426"/>
                    <a:pt x="30511" y="47460"/>
                    <a:pt x="30409" y="47563"/>
                  </a:cubicBezTo>
                  <a:cubicBezTo>
                    <a:pt x="30125" y="47846"/>
                    <a:pt x="30716" y="47846"/>
                    <a:pt x="30409" y="48153"/>
                  </a:cubicBezTo>
                  <a:cubicBezTo>
                    <a:pt x="30409" y="48437"/>
                    <a:pt x="30716" y="48744"/>
                    <a:pt x="30999" y="48744"/>
                  </a:cubicBezTo>
                  <a:cubicBezTo>
                    <a:pt x="31243" y="48744"/>
                    <a:pt x="31472" y="49116"/>
                    <a:pt x="31556" y="49116"/>
                  </a:cubicBezTo>
                  <a:cubicBezTo>
                    <a:pt x="31578" y="49116"/>
                    <a:pt x="31590" y="49091"/>
                    <a:pt x="31590" y="49028"/>
                  </a:cubicBezTo>
                  <a:cubicBezTo>
                    <a:pt x="31897" y="49028"/>
                    <a:pt x="31590" y="48437"/>
                    <a:pt x="31590" y="48437"/>
                  </a:cubicBezTo>
                  <a:cubicBezTo>
                    <a:pt x="31590" y="48342"/>
                    <a:pt x="31624" y="48311"/>
                    <a:pt x="31680" y="48311"/>
                  </a:cubicBezTo>
                  <a:cubicBezTo>
                    <a:pt x="31792" y="48311"/>
                    <a:pt x="31992" y="48437"/>
                    <a:pt x="32181" y="48437"/>
                  </a:cubicBezTo>
                  <a:cubicBezTo>
                    <a:pt x="32181" y="48153"/>
                    <a:pt x="31897" y="47846"/>
                    <a:pt x="31590" y="47846"/>
                  </a:cubicBezTo>
                  <a:cubicBezTo>
                    <a:pt x="31590" y="47846"/>
                    <a:pt x="31590" y="47720"/>
                    <a:pt x="31681" y="47720"/>
                  </a:cubicBezTo>
                  <a:cubicBezTo>
                    <a:pt x="31727" y="47720"/>
                    <a:pt x="31795" y="47752"/>
                    <a:pt x="31897" y="47846"/>
                  </a:cubicBezTo>
                  <a:cubicBezTo>
                    <a:pt x="31992" y="47949"/>
                    <a:pt x="32089" y="47983"/>
                    <a:pt x="32176" y="47983"/>
                  </a:cubicBezTo>
                  <a:cubicBezTo>
                    <a:pt x="32351" y="47983"/>
                    <a:pt x="32488" y="47846"/>
                    <a:pt x="32488" y="47846"/>
                  </a:cubicBezTo>
                  <a:cubicBezTo>
                    <a:pt x="32772" y="47846"/>
                    <a:pt x="32772" y="47256"/>
                    <a:pt x="32181" y="47256"/>
                  </a:cubicBezTo>
                  <a:cubicBezTo>
                    <a:pt x="32123" y="47197"/>
                    <a:pt x="32077" y="47176"/>
                    <a:pt x="32037" y="47176"/>
                  </a:cubicBezTo>
                  <a:cubicBezTo>
                    <a:pt x="31926" y="47176"/>
                    <a:pt x="31870" y="47347"/>
                    <a:pt x="31753" y="47347"/>
                  </a:cubicBezTo>
                  <a:cubicBezTo>
                    <a:pt x="31709" y="47347"/>
                    <a:pt x="31657" y="47322"/>
                    <a:pt x="31590" y="47256"/>
                  </a:cubicBezTo>
                  <a:cubicBezTo>
                    <a:pt x="31307" y="46972"/>
                    <a:pt x="31897" y="46972"/>
                    <a:pt x="31897" y="46665"/>
                  </a:cubicBezTo>
                  <a:cubicBezTo>
                    <a:pt x="31897" y="46381"/>
                    <a:pt x="31590" y="46074"/>
                    <a:pt x="31307" y="45791"/>
                  </a:cubicBezTo>
                  <a:cubicBezTo>
                    <a:pt x="30999" y="45483"/>
                    <a:pt x="31590" y="45483"/>
                    <a:pt x="31590" y="45483"/>
                  </a:cubicBezTo>
                  <a:cubicBezTo>
                    <a:pt x="31897" y="45791"/>
                    <a:pt x="32181" y="45791"/>
                    <a:pt x="32181" y="45791"/>
                  </a:cubicBezTo>
                  <a:cubicBezTo>
                    <a:pt x="32488" y="45483"/>
                    <a:pt x="32181" y="45200"/>
                    <a:pt x="32488" y="45200"/>
                  </a:cubicBezTo>
                  <a:cubicBezTo>
                    <a:pt x="32583" y="45098"/>
                    <a:pt x="32646" y="45063"/>
                    <a:pt x="32699" y="45063"/>
                  </a:cubicBezTo>
                  <a:cubicBezTo>
                    <a:pt x="32806" y="45063"/>
                    <a:pt x="32874" y="45200"/>
                    <a:pt x="33079" y="45200"/>
                  </a:cubicBezTo>
                  <a:cubicBezTo>
                    <a:pt x="33079" y="45200"/>
                    <a:pt x="33079" y="44893"/>
                    <a:pt x="33669" y="44893"/>
                  </a:cubicBezTo>
                  <a:lnTo>
                    <a:pt x="33953" y="45200"/>
                  </a:lnTo>
                  <a:cubicBezTo>
                    <a:pt x="34260" y="45200"/>
                    <a:pt x="34260" y="45483"/>
                    <a:pt x="34544" y="45483"/>
                  </a:cubicBezTo>
                  <a:cubicBezTo>
                    <a:pt x="34851" y="45483"/>
                    <a:pt x="35134" y="45200"/>
                    <a:pt x="35134" y="44893"/>
                  </a:cubicBezTo>
                  <a:lnTo>
                    <a:pt x="36316" y="44893"/>
                  </a:lnTo>
                  <a:cubicBezTo>
                    <a:pt x="36623" y="44609"/>
                    <a:pt x="36032" y="44609"/>
                    <a:pt x="35725" y="44302"/>
                  </a:cubicBezTo>
                  <a:cubicBezTo>
                    <a:pt x="35725" y="44302"/>
                    <a:pt x="35725" y="44019"/>
                    <a:pt x="35441" y="44019"/>
                  </a:cubicBezTo>
                  <a:lnTo>
                    <a:pt x="35441" y="43711"/>
                  </a:lnTo>
                  <a:lnTo>
                    <a:pt x="35134" y="43121"/>
                  </a:lnTo>
                  <a:cubicBezTo>
                    <a:pt x="35441" y="43121"/>
                    <a:pt x="35725" y="42530"/>
                    <a:pt x="36032" y="42530"/>
                  </a:cubicBezTo>
                  <a:lnTo>
                    <a:pt x="36032" y="42247"/>
                  </a:lnTo>
                  <a:lnTo>
                    <a:pt x="36032" y="41939"/>
                  </a:lnTo>
                  <a:cubicBezTo>
                    <a:pt x="36032" y="41656"/>
                    <a:pt x="36316" y="41349"/>
                    <a:pt x="36316" y="41349"/>
                  </a:cubicBezTo>
                  <a:cubicBezTo>
                    <a:pt x="36623" y="41349"/>
                    <a:pt x="36906" y="41349"/>
                    <a:pt x="36906" y="40758"/>
                  </a:cubicBezTo>
                  <a:cubicBezTo>
                    <a:pt x="36906" y="40474"/>
                    <a:pt x="36906" y="40474"/>
                    <a:pt x="37213" y="40167"/>
                  </a:cubicBezTo>
                  <a:cubicBezTo>
                    <a:pt x="37497" y="39884"/>
                    <a:pt x="37497" y="39577"/>
                    <a:pt x="37804" y="39577"/>
                  </a:cubicBezTo>
                  <a:cubicBezTo>
                    <a:pt x="38088" y="39293"/>
                    <a:pt x="38395" y="39293"/>
                    <a:pt x="38678" y="39293"/>
                  </a:cubicBezTo>
                  <a:cubicBezTo>
                    <a:pt x="39269" y="39293"/>
                    <a:pt x="38678" y="39577"/>
                    <a:pt x="38986" y="39884"/>
                  </a:cubicBezTo>
                  <a:lnTo>
                    <a:pt x="40167" y="39884"/>
                  </a:lnTo>
                  <a:cubicBezTo>
                    <a:pt x="40167" y="40167"/>
                    <a:pt x="38986" y="40474"/>
                    <a:pt x="38986" y="40474"/>
                  </a:cubicBezTo>
                  <a:cubicBezTo>
                    <a:pt x="39269" y="40758"/>
                    <a:pt x="39860" y="40758"/>
                    <a:pt x="39860" y="41065"/>
                  </a:cubicBezTo>
                  <a:cubicBezTo>
                    <a:pt x="40167" y="41065"/>
                    <a:pt x="39860" y="41349"/>
                    <a:pt x="39860" y="41656"/>
                  </a:cubicBezTo>
                  <a:cubicBezTo>
                    <a:pt x="40167" y="41656"/>
                    <a:pt x="40450" y="41656"/>
                    <a:pt x="40450" y="41349"/>
                  </a:cubicBezTo>
                  <a:cubicBezTo>
                    <a:pt x="40758" y="41349"/>
                    <a:pt x="41041" y="41349"/>
                    <a:pt x="41348" y="41065"/>
                  </a:cubicBezTo>
                  <a:cubicBezTo>
                    <a:pt x="41443" y="40963"/>
                    <a:pt x="41571" y="40929"/>
                    <a:pt x="41712" y="40929"/>
                  </a:cubicBezTo>
                  <a:cubicBezTo>
                    <a:pt x="41994" y="40929"/>
                    <a:pt x="42325" y="41065"/>
                    <a:pt x="42530" y="41065"/>
                  </a:cubicBezTo>
                  <a:cubicBezTo>
                    <a:pt x="42530" y="40758"/>
                    <a:pt x="42223" y="40758"/>
                    <a:pt x="41632" y="40758"/>
                  </a:cubicBezTo>
                  <a:cubicBezTo>
                    <a:pt x="41041" y="40758"/>
                    <a:pt x="41041" y="40167"/>
                    <a:pt x="41041" y="40167"/>
                  </a:cubicBezTo>
                  <a:cubicBezTo>
                    <a:pt x="41041" y="39884"/>
                    <a:pt x="41632" y="39577"/>
                    <a:pt x="41939" y="39577"/>
                  </a:cubicBezTo>
                  <a:cubicBezTo>
                    <a:pt x="42223" y="39293"/>
                    <a:pt x="42530" y="39293"/>
                    <a:pt x="43120" y="39293"/>
                  </a:cubicBezTo>
                  <a:cubicBezTo>
                    <a:pt x="43120" y="38986"/>
                    <a:pt x="43404" y="38986"/>
                    <a:pt x="43711" y="38986"/>
                  </a:cubicBezTo>
                  <a:lnTo>
                    <a:pt x="44302" y="38986"/>
                  </a:lnTo>
                  <a:cubicBezTo>
                    <a:pt x="44585" y="38986"/>
                    <a:pt x="43711" y="39577"/>
                    <a:pt x="43404" y="39577"/>
                  </a:cubicBezTo>
                  <a:lnTo>
                    <a:pt x="43711" y="39884"/>
                  </a:lnTo>
                  <a:cubicBezTo>
                    <a:pt x="43711" y="40167"/>
                    <a:pt x="43120" y="40167"/>
                    <a:pt x="43404" y="40474"/>
                  </a:cubicBezTo>
                  <a:cubicBezTo>
                    <a:pt x="43404" y="40758"/>
                    <a:pt x="43120" y="40758"/>
                    <a:pt x="42813" y="40758"/>
                  </a:cubicBezTo>
                  <a:cubicBezTo>
                    <a:pt x="42530" y="40758"/>
                    <a:pt x="42530" y="41065"/>
                    <a:pt x="42530" y="41065"/>
                  </a:cubicBezTo>
                  <a:cubicBezTo>
                    <a:pt x="42813" y="41065"/>
                    <a:pt x="42813" y="41349"/>
                    <a:pt x="43120" y="41349"/>
                  </a:cubicBezTo>
                  <a:cubicBezTo>
                    <a:pt x="43711" y="41656"/>
                    <a:pt x="44302" y="41939"/>
                    <a:pt x="44585" y="42530"/>
                  </a:cubicBezTo>
                  <a:lnTo>
                    <a:pt x="44892" y="42530"/>
                  </a:lnTo>
                  <a:cubicBezTo>
                    <a:pt x="45176" y="42837"/>
                    <a:pt x="45767" y="42837"/>
                    <a:pt x="46074" y="43121"/>
                  </a:cubicBezTo>
                  <a:cubicBezTo>
                    <a:pt x="46074" y="43428"/>
                    <a:pt x="46357" y="43711"/>
                    <a:pt x="46357" y="44019"/>
                  </a:cubicBezTo>
                  <a:lnTo>
                    <a:pt x="46357" y="44302"/>
                  </a:lnTo>
                  <a:cubicBezTo>
                    <a:pt x="45767" y="44893"/>
                    <a:pt x="45176" y="44893"/>
                    <a:pt x="44892" y="44893"/>
                  </a:cubicBezTo>
                  <a:lnTo>
                    <a:pt x="43404" y="44893"/>
                  </a:lnTo>
                  <a:cubicBezTo>
                    <a:pt x="43120" y="44893"/>
                    <a:pt x="42813" y="44609"/>
                    <a:pt x="42530" y="44609"/>
                  </a:cubicBezTo>
                  <a:cubicBezTo>
                    <a:pt x="42223" y="44609"/>
                    <a:pt x="42223" y="44302"/>
                    <a:pt x="41939" y="44302"/>
                  </a:cubicBezTo>
                  <a:cubicBezTo>
                    <a:pt x="41348" y="44302"/>
                    <a:pt x="41632" y="44302"/>
                    <a:pt x="40758" y="44019"/>
                  </a:cubicBezTo>
                  <a:cubicBezTo>
                    <a:pt x="39576" y="44019"/>
                    <a:pt x="38678" y="44609"/>
                    <a:pt x="38088" y="44893"/>
                  </a:cubicBezTo>
                  <a:cubicBezTo>
                    <a:pt x="37993" y="44995"/>
                    <a:pt x="37799" y="45029"/>
                    <a:pt x="37582" y="45029"/>
                  </a:cubicBezTo>
                  <a:cubicBezTo>
                    <a:pt x="37148" y="45029"/>
                    <a:pt x="36623" y="44893"/>
                    <a:pt x="36623" y="44893"/>
                  </a:cubicBezTo>
                  <a:cubicBezTo>
                    <a:pt x="36316" y="44893"/>
                    <a:pt x="36623" y="45200"/>
                    <a:pt x="36032" y="45483"/>
                  </a:cubicBezTo>
                  <a:cubicBezTo>
                    <a:pt x="35930" y="45586"/>
                    <a:pt x="35764" y="45620"/>
                    <a:pt x="35578" y="45620"/>
                  </a:cubicBezTo>
                  <a:cubicBezTo>
                    <a:pt x="35205" y="45620"/>
                    <a:pt x="34748" y="45483"/>
                    <a:pt x="34544" y="45483"/>
                  </a:cubicBezTo>
                  <a:cubicBezTo>
                    <a:pt x="34069" y="45730"/>
                    <a:pt x="33976" y="46160"/>
                    <a:pt x="34117" y="46160"/>
                  </a:cubicBezTo>
                  <a:cubicBezTo>
                    <a:pt x="34151" y="46160"/>
                    <a:pt x="34200" y="46134"/>
                    <a:pt x="34260" y="46074"/>
                  </a:cubicBezTo>
                  <a:cubicBezTo>
                    <a:pt x="34544" y="46074"/>
                    <a:pt x="34544" y="46381"/>
                    <a:pt x="34544" y="46381"/>
                  </a:cubicBezTo>
                  <a:cubicBezTo>
                    <a:pt x="34544" y="46665"/>
                    <a:pt x="34851" y="46972"/>
                    <a:pt x="34544" y="46972"/>
                  </a:cubicBezTo>
                  <a:lnTo>
                    <a:pt x="34544" y="47563"/>
                  </a:lnTo>
                  <a:cubicBezTo>
                    <a:pt x="34851" y="47846"/>
                    <a:pt x="34851" y="47846"/>
                    <a:pt x="34544" y="47846"/>
                  </a:cubicBezTo>
                  <a:cubicBezTo>
                    <a:pt x="34544" y="48153"/>
                    <a:pt x="35134" y="48153"/>
                    <a:pt x="35134" y="48437"/>
                  </a:cubicBezTo>
                  <a:cubicBezTo>
                    <a:pt x="35134" y="48437"/>
                    <a:pt x="35725" y="48437"/>
                    <a:pt x="35725" y="48744"/>
                  </a:cubicBezTo>
                  <a:cubicBezTo>
                    <a:pt x="35725" y="48744"/>
                    <a:pt x="35725" y="48870"/>
                    <a:pt x="35816" y="48870"/>
                  </a:cubicBezTo>
                  <a:cubicBezTo>
                    <a:pt x="35861" y="48870"/>
                    <a:pt x="35930" y="48839"/>
                    <a:pt x="36032" y="48744"/>
                  </a:cubicBezTo>
                  <a:cubicBezTo>
                    <a:pt x="36316" y="48744"/>
                    <a:pt x="36316" y="49028"/>
                    <a:pt x="36623" y="49335"/>
                  </a:cubicBezTo>
                  <a:cubicBezTo>
                    <a:pt x="36623" y="49417"/>
                    <a:pt x="36697" y="49452"/>
                    <a:pt x="36801" y="49452"/>
                  </a:cubicBezTo>
                  <a:cubicBezTo>
                    <a:pt x="37057" y="49452"/>
                    <a:pt x="37497" y="49245"/>
                    <a:pt x="37497" y="49028"/>
                  </a:cubicBezTo>
                  <a:cubicBezTo>
                    <a:pt x="37497" y="49028"/>
                    <a:pt x="37804" y="48744"/>
                    <a:pt x="38088" y="48744"/>
                  </a:cubicBezTo>
                  <a:cubicBezTo>
                    <a:pt x="38395" y="49028"/>
                    <a:pt x="38986" y="49335"/>
                    <a:pt x="39269" y="49618"/>
                  </a:cubicBezTo>
                  <a:cubicBezTo>
                    <a:pt x="39269" y="49618"/>
                    <a:pt x="39860" y="49335"/>
                    <a:pt x="40167" y="49335"/>
                  </a:cubicBezTo>
                  <a:lnTo>
                    <a:pt x="40758" y="49028"/>
                  </a:lnTo>
                  <a:cubicBezTo>
                    <a:pt x="40852" y="48933"/>
                    <a:pt x="40915" y="48902"/>
                    <a:pt x="40969" y="48902"/>
                  </a:cubicBezTo>
                  <a:cubicBezTo>
                    <a:pt x="41075" y="48902"/>
                    <a:pt x="41144" y="49028"/>
                    <a:pt x="41348" y="49028"/>
                  </a:cubicBezTo>
                  <a:cubicBezTo>
                    <a:pt x="41632" y="49028"/>
                    <a:pt x="41939" y="48744"/>
                    <a:pt x="41939" y="48744"/>
                  </a:cubicBezTo>
                  <a:lnTo>
                    <a:pt x="41939" y="48744"/>
                  </a:lnTo>
                  <a:cubicBezTo>
                    <a:pt x="42223" y="49028"/>
                    <a:pt x="41632" y="49335"/>
                    <a:pt x="41939" y="49618"/>
                  </a:cubicBezTo>
                  <a:lnTo>
                    <a:pt x="41939" y="49925"/>
                  </a:lnTo>
                  <a:cubicBezTo>
                    <a:pt x="41632" y="49925"/>
                    <a:pt x="41632" y="50209"/>
                    <a:pt x="41939" y="50209"/>
                  </a:cubicBezTo>
                  <a:cubicBezTo>
                    <a:pt x="41939" y="50209"/>
                    <a:pt x="41632" y="50516"/>
                    <a:pt x="41632" y="50800"/>
                  </a:cubicBezTo>
                  <a:cubicBezTo>
                    <a:pt x="41632" y="51107"/>
                    <a:pt x="41348" y="51697"/>
                    <a:pt x="41041" y="51981"/>
                  </a:cubicBezTo>
                  <a:lnTo>
                    <a:pt x="41041" y="52288"/>
                  </a:lnTo>
                  <a:cubicBezTo>
                    <a:pt x="41041" y="52879"/>
                    <a:pt x="40450" y="53469"/>
                    <a:pt x="40450" y="53753"/>
                  </a:cubicBezTo>
                  <a:cubicBezTo>
                    <a:pt x="40450" y="53753"/>
                    <a:pt x="40450" y="54060"/>
                    <a:pt x="40167" y="54060"/>
                  </a:cubicBezTo>
                  <a:cubicBezTo>
                    <a:pt x="40167" y="54060"/>
                    <a:pt x="40030" y="53924"/>
                    <a:pt x="39855" y="53924"/>
                  </a:cubicBezTo>
                  <a:cubicBezTo>
                    <a:pt x="39768" y="53924"/>
                    <a:pt x="39671" y="53958"/>
                    <a:pt x="39576" y="54060"/>
                  </a:cubicBezTo>
                  <a:cubicBezTo>
                    <a:pt x="38986" y="54060"/>
                    <a:pt x="38678" y="53753"/>
                    <a:pt x="38395" y="53753"/>
                  </a:cubicBezTo>
                  <a:cubicBezTo>
                    <a:pt x="38306" y="53671"/>
                    <a:pt x="38143" y="53636"/>
                    <a:pt x="37956" y="53636"/>
                  </a:cubicBezTo>
                  <a:cubicBezTo>
                    <a:pt x="37501" y="53636"/>
                    <a:pt x="36906" y="53842"/>
                    <a:pt x="36906" y="54060"/>
                  </a:cubicBezTo>
                  <a:lnTo>
                    <a:pt x="36032" y="54060"/>
                  </a:lnTo>
                  <a:cubicBezTo>
                    <a:pt x="35441" y="54060"/>
                    <a:pt x="35134" y="53753"/>
                    <a:pt x="34544" y="53753"/>
                  </a:cubicBezTo>
                  <a:cubicBezTo>
                    <a:pt x="33953" y="53469"/>
                    <a:pt x="33362" y="53469"/>
                    <a:pt x="33362" y="53469"/>
                  </a:cubicBezTo>
                  <a:cubicBezTo>
                    <a:pt x="33079" y="53162"/>
                    <a:pt x="32772" y="53162"/>
                    <a:pt x="32181" y="53162"/>
                  </a:cubicBezTo>
                  <a:cubicBezTo>
                    <a:pt x="31590" y="52879"/>
                    <a:pt x="31897" y="52572"/>
                    <a:pt x="30999" y="52288"/>
                  </a:cubicBezTo>
                  <a:cubicBezTo>
                    <a:pt x="30125" y="52288"/>
                    <a:pt x="29227" y="52879"/>
                    <a:pt x="29227" y="53469"/>
                  </a:cubicBezTo>
                  <a:cubicBezTo>
                    <a:pt x="29227" y="53753"/>
                    <a:pt x="29535" y="54060"/>
                    <a:pt x="29227" y="54344"/>
                  </a:cubicBezTo>
                  <a:cubicBezTo>
                    <a:pt x="29086" y="54497"/>
                    <a:pt x="28867" y="54574"/>
                    <a:pt x="28646" y="54574"/>
                  </a:cubicBezTo>
                  <a:cubicBezTo>
                    <a:pt x="28424" y="54574"/>
                    <a:pt x="28200" y="54497"/>
                    <a:pt x="28046" y="54344"/>
                  </a:cubicBezTo>
                  <a:cubicBezTo>
                    <a:pt x="27763" y="54060"/>
                    <a:pt x="27172" y="53753"/>
                    <a:pt x="26581" y="53753"/>
                  </a:cubicBezTo>
                  <a:cubicBezTo>
                    <a:pt x="26274" y="53753"/>
                    <a:pt x="25683" y="53469"/>
                    <a:pt x="25990" y="53162"/>
                  </a:cubicBezTo>
                  <a:cubicBezTo>
                    <a:pt x="25990" y="53162"/>
                    <a:pt x="25683" y="52879"/>
                    <a:pt x="25400" y="52879"/>
                  </a:cubicBezTo>
                  <a:cubicBezTo>
                    <a:pt x="24923" y="52879"/>
                    <a:pt x="24631" y="52495"/>
                    <a:pt x="24226" y="52495"/>
                  </a:cubicBezTo>
                  <a:cubicBezTo>
                    <a:pt x="24129" y="52495"/>
                    <a:pt x="24026" y="52517"/>
                    <a:pt x="23911" y="52572"/>
                  </a:cubicBezTo>
                  <a:cubicBezTo>
                    <a:pt x="23628" y="52572"/>
                    <a:pt x="23321" y="52572"/>
                    <a:pt x="23037" y="52288"/>
                  </a:cubicBezTo>
                  <a:cubicBezTo>
                    <a:pt x="22730" y="52288"/>
                    <a:pt x="22730" y="51981"/>
                    <a:pt x="22730" y="51981"/>
                  </a:cubicBezTo>
                  <a:lnTo>
                    <a:pt x="22446" y="51697"/>
                  </a:lnTo>
                  <a:cubicBezTo>
                    <a:pt x="22357" y="51780"/>
                    <a:pt x="22270" y="51814"/>
                    <a:pt x="22191" y="51814"/>
                  </a:cubicBezTo>
                  <a:cubicBezTo>
                    <a:pt x="21998" y="51814"/>
                    <a:pt x="21856" y="51608"/>
                    <a:pt x="21856" y="51390"/>
                  </a:cubicBezTo>
                  <a:cubicBezTo>
                    <a:pt x="21549" y="51107"/>
                    <a:pt x="22139" y="51107"/>
                    <a:pt x="22446" y="50800"/>
                  </a:cubicBezTo>
                  <a:cubicBezTo>
                    <a:pt x="22730" y="50516"/>
                    <a:pt x="22730" y="50209"/>
                    <a:pt x="22446" y="49925"/>
                  </a:cubicBezTo>
                  <a:cubicBezTo>
                    <a:pt x="22139" y="49618"/>
                    <a:pt x="22139" y="49335"/>
                    <a:pt x="22446" y="49028"/>
                  </a:cubicBezTo>
                  <a:cubicBezTo>
                    <a:pt x="22730" y="49028"/>
                    <a:pt x="22446" y="48744"/>
                    <a:pt x="22446" y="48744"/>
                  </a:cubicBezTo>
                  <a:cubicBezTo>
                    <a:pt x="22293" y="48886"/>
                    <a:pt x="22216" y="48957"/>
                    <a:pt x="22178" y="48957"/>
                  </a:cubicBezTo>
                  <a:cubicBezTo>
                    <a:pt x="22139" y="48957"/>
                    <a:pt x="22139" y="48886"/>
                    <a:pt x="22139" y="48744"/>
                  </a:cubicBezTo>
                  <a:cubicBezTo>
                    <a:pt x="21997" y="48590"/>
                    <a:pt x="21779" y="48514"/>
                    <a:pt x="21557" y="48514"/>
                  </a:cubicBezTo>
                  <a:cubicBezTo>
                    <a:pt x="21336" y="48514"/>
                    <a:pt x="21111" y="48590"/>
                    <a:pt x="20958" y="48744"/>
                  </a:cubicBezTo>
                  <a:lnTo>
                    <a:pt x="18902" y="48744"/>
                  </a:lnTo>
                  <a:cubicBezTo>
                    <a:pt x="18595" y="48744"/>
                    <a:pt x="18004" y="49028"/>
                    <a:pt x="17721" y="49028"/>
                  </a:cubicBezTo>
                  <a:cubicBezTo>
                    <a:pt x="17721" y="48933"/>
                    <a:pt x="17458" y="48902"/>
                    <a:pt x="17086" y="48902"/>
                  </a:cubicBezTo>
                  <a:cubicBezTo>
                    <a:pt x="16343" y="48902"/>
                    <a:pt x="15161" y="49028"/>
                    <a:pt x="14767" y="49028"/>
                  </a:cubicBezTo>
                  <a:cubicBezTo>
                    <a:pt x="14177" y="49028"/>
                    <a:pt x="13870" y="49925"/>
                    <a:pt x="13586" y="49925"/>
                  </a:cubicBezTo>
                  <a:cubicBezTo>
                    <a:pt x="13279" y="49925"/>
                    <a:pt x="12688" y="50209"/>
                    <a:pt x="12405" y="50516"/>
                  </a:cubicBezTo>
                  <a:lnTo>
                    <a:pt x="11223" y="50516"/>
                  </a:lnTo>
                  <a:cubicBezTo>
                    <a:pt x="11070" y="50362"/>
                    <a:pt x="10774" y="50362"/>
                    <a:pt x="10479" y="50362"/>
                  </a:cubicBezTo>
                  <a:cubicBezTo>
                    <a:pt x="10184" y="50362"/>
                    <a:pt x="9888" y="50362"/>
                    <a:pt x="9735" y="50209"/>
                  </a:cubicBezTo>
                  <a:cubicBezTo>
                    <a:pt x="9451" y="49925"/>
                    <a:pt x="9451" y="49925"/>
                    <a:pt x="9144" y="49925"/>
                  </a:cubicBezTo>
                  <a:cubicBezTo>
                    <a:pt x="8861" y="49925"/>
                    <a:pt x="8553" y="51107"/>
                    <a:pt x="8270" y="51390"/>
                  </a:cubicBezTo>
                  <a:cubicBezTo>
                    <a:pt x="7963" y="51981"/>
                    <a:pt x="7372" y="51981"/>
                    <a:pt x="7089" y="51981"/>
                  </a:cubicBezTo>
                  <a:cubicBezTo>
                    <a:pt x="6781" y="51981"/>
                    <a:pt x="6781" y="52572"/>
                    <a:pt x="6498" y="52879"/>
                  </a:cubicBezTo>
                  <a:cubicBezTo>
                    <a:pt x="6191" y="52879"/>
                    <a:pt x="6191" y="53162"/>
                    <a:pt x="5907" y="53469"/>
                  </a:cubicBezTo>
                  <a:cubicBezTo>
                    <a:pt x="5600" y="53753"/>
                    <a:pt x="5907" y="54344"/>
                    <a:pt x="5907" y="54651"/>
                  </a:cubicBezTo>
                  <a:cubicBezTo>
                    <a:pt x="6191" y="54934"/>
                    <a:pt x="5316" y="55832"/>
                    <a:pt x="5009" y="56116"/>
                  </a:cubicBezTo>
                  <a:cubicBezTo>
                    <a:pt x="4726" y="56116"/>
                    <a:pt x="4419" y="56706"/>
                    <a:pt x="3828" y="56706"/>
                  </a:cubicBezTo>
                  <a:cubicBezTo>
                    <a:pt x="3544" y="56706"/>
                    <a:pt x="3544" y="57014"/>
                    <a:pt x="3237" y="57014"/>
                  </a:cubicBezTo>
                  <a:cubicBezTo>
                    <a:pt x="3237" y="57297"/>
                    <a:pt x="2954" y="57604"/>
                    <a:pt x="2954" y="57888"/>
                  </a:cubicBezTo>
                  <a:cubicBezTo>
                    <a:pt x="2647" y="58195"/>
                    <a:pt x="1772" y="58786"/>
                    <a:pt x="1772" y="59376"/>
                  </a:cubicBezTo>
                  <a:cubicBezTo>
                    <a:pt x="1772" y="59660"/>
                    <a:pt x="875" y="60558"/>
                    <a:pt x="591" y="61739"/>
                  </a:cubicBezTo>
                  <a:cubicBezTo>
                    <a:pt x="284" y="62023"/>
                    <a:pt x="284" y="62330"/>
                    <a:pt x="284" y="62330"/>
                  </a:cubicBezTo>
                  <a:cubicBezTo>
                    <a:pt x="284" y="62920"/>
                    <a:pt x="591" y="63204"/>
                    <a:pt x="591" y="63511"/>
                  </a:cubicBezTo>
                  <a:cubicBezTo>
                    <a:pt x="875" y="63511"/>
                    <a:pt x="591" y="64102"/>
                    <a:pt x="875" y="64692"/>
                  </a:cubicBezTo>
                  <a:cubicBezTo>
                    <a:pt x="1182" y="65283"/>
                    <a:pt x="875" y="65874"/>
                    <a:pt x="591" y="66157"/>
                  </a:cubicBezTo>
                  <a:lnTo>
                    <a:pt x="591" y="66748"/>
                  </a:lnTo>
                  <a:cubicBezTo>
                    <a:pt x="284" y="67055"/>
                    <a:pt x="284" y="67339"/>
                    <a:pt x="284" y="67646"/>
                  </a:cubicBezTo>
                  <a:cubicBezTo>
                    <a:pt x="0" y="67929"/>
                    <a:pt x="284" y="68520"/>
                    <a:pt x="591" y="68520"/>
                  </a:cubicBezTo>
                  <a:lnTo>
                    <a:pt x="591" y="68827"/>
                  </a:lnTo>
                  <a:lnTo>
                    <a:pt x="591" y="69418"/>
                  </a:lnTo>
                  <a:lnTo>
                    <a:pt x="591" y="69701"/>
                  </a:lnTo>
                  <a:lnTo>
                    <a:pt x="1182" y="70292"/>
                  </a:lnTo>
                  <a:cubicBezTo>
                    <a:pt x="1772" y="70292"/>
                    <a:pt x="1182" y="70599"/>
                    <a:pt x="1772" y="70883"/>
                  </a:cubicBezTo>
                  <a:cubicBezTo>
                    <a:pt x="2056" y="71190"/>
                    <a:pt x="2056" y="71473"/>
                    <a:pt x="2363" y="71473"/>
                  </a:cubicBezTo>
                  <a:cubicBezTo>
                    <a:pt x="2647" y="71781"/>
                    <a:pt x="2954" y="72064"/>
                    <a:pt x="3237" y="72655"/>
                  </a:cubicBezTo>
                  <a:lnTo>
                    <a:pt x="3237" y="72962"/>
                  </a:lnTo>
                  <a:cubicBezTo>
                    <a:pt x="3544" y="73553"/>
                    <a:pt x="3544" y="73553"/>
                    <a:pt x="3828" y="73836"/>
                  </a:cubicBezTo>
                  <a:cubicBezTo>
                    <a:pt x="4135" y="73836"/>
                    <a:pt x="4419" y="74143"/>
                    <a:pt x="4419" y="74143"/>
                  </a:cubicBezTo>
                  <a:cubicBezTo>
                    <a:pt x="5009" y="74427"/>
                    <a:pt x="5316" y="74734"/>
                    <a:pt x="5600" y="75018"/>
                  </a:cubicBezTo>
                  <a:cubicBezTo>
                    <a:pt x="6191" y="75325"/>
                    <a:pt x="7089" y="75915"/>
                    <a:pt x="7372" y="76199"/>
                  </a:cubicBezTo>
                  <a:lnTo>
                    <a:pt x="7679" y="76199"/>
                  </a:lnTo>
                  <a:cubicBezTo>
                    <a:pt x="8270" y="76199"/>
                    <a:pt x="8861" y="75915"/>
                    <a:pt x="10042" y="75608"/>
                  </a:cubicBezTo>
                  <a:lnTo>
                    <a:pt x="11507" y="75608"/>
                  </a:lnTo>
                  <a:cubicBezTo>
                    <a:pt x="11814" y="75915"/>
                    <a:pt x="12098" y="75915"/>
                    <a:pt x="12098" y="75915"/>
                  </a:cubicBezTo>
                  <a:cubicBezTo>
                    <a:pt x="12098" y="75915"/>
                    <a:pt x="13279" y="75608"/>
                    <a:pt x="13586" y="75325"/>
                  </a:cubicBezTo>
                  <a:cubicBezTo>
                    <a:pt x="13870" y="75018"/>
                    <a:pt x="14177" y="75018"/>
                    <a:pt x="14460" y="75018"/>
                  </a:cubicBezTo>
                  <a:cubicBezTo>
                    <a:pt x="14767" y="75018"/>
                    <a:pt x="14767" y="74734"/>
                    <a:pt x="14767" y="74734"/>
                  </a:cubicBezTo>
                  <a:lnTo>
                    <a:pt x="15642" y="74734"/>
                  </a:lnTo>
                  <a:cubicBezTo>
                    <a:pt x="15889" y="74734"/>
                    <a:pt x="16122" y="74350"/>
                    <a:pt x="16202" y="74350"/>
                  </a:cubicBezTo>
                  <a:cubicBezTo>
                    <a:pt x="16222" y="74350"/>
                    <a:pt x="16232" y="74372"/>
                    <a:pt x="16232" y="74427"/>
                  </a:cubicBezTo>
                  <a:cubicBezTo>
                    <a:pt x="16232" y="74734"/>
                    <a:pt x="17130" y="74734"/>
                    <a:pt x="17414" y="74734"/>
                  </a:cubicBezTo>
                  <a:cubicBezTo>
                    <a:pt x="17721" y="74734"/>
                    <a:pt x="18312" y="75325"/>
                    <a:pt x="18312" y="75608"/>
                  </a:cubicBezTo>
                  <a:cubicBezTo>
                    <a:pt x="18312" y="75608"/>
                    <a:pt x="18312" y="76199"/>
                    <a:pt x="18595" y="76199"/>
                  </a:cubicBezTo>
                  <a:lnTo>
                    <a:pt x="19493" y="76199"/>
                  </a:lnTo>
                  <a:cubicBezTo>
                    <a:pt x="19493" y="76199"/>
                    <a:pt x="20367" y="76199"/>
                    <a:pt x="20367" y="75915"/>
                  </a:cubicBezTo>
                  <a:lnTo>
                    <a:pt x="20674" y="75915"/>
                  </a:lnTo>
                  <a:cubicBezTo>
                    <a:pt x="20674" y="75915"/>
                    <a:pt x="20674" y="76199"/>
                    <a:pt x="20958" y="76506"/>
                  </a:cubicBezTo>
                  <a:lnTo>
                    <a:pt x="21549" y="76506"/>
                  </a:lnTo>
                  <a:cubicBezTo>
                    <a:pt x="21549" y="76506"/>
                    <a:pt x="21856" y="77097"/>
                    <a:pt x="21856" y="77380"/>
                  </a:cubicBezTo>
                  <a:cubicBezTo>
                    <a:pt x="21856" y="77380"/>
                    <a:pt x="21549" y="77687"/>
                    <a:pt x="21549" y="77971"/>
                  </a:cubicBezTo>
                  <a:cubicBezTo>
                    <a:pt x="21856" y="78278"/>
                    <a:pt x="21549" y="78562"/>
                    <a:pt x="21549" y="78562"/>
                  </a:cubicBezTo>
                  <a:cubicBezTo>
                    <a:pt x="21265" y="78562"/>
                    <a:pt x="21265" y="78869"/>
                    <a:pt x="21265" y="78869"/>
                  </a:cubicBezTo>
                  <a:cubicBezTo>
                    <a:pt x="21549" y="78869"/>
                    <a:pt x="21549" y="78869"/>
                    <a:pt x="21549" y="79152"/>
                  </a:cubicBezTo>
                  <a:lnTo>
                    <a:pt x="21265" y="79152"/>
                  </a:lnTo>
                  <a:cubicBezTo>
                    <a:pt x="21265" y="79459"/>
                    <a:pt x="21549" y="79459"/>
                    <a:pt x="21549" y="79743"/>
                  </a:cubicBezTo>
                  <a:cubicBezTo>
                    <a:pt x="21549" y="79743"/>
                    <a:pt x="21265" y="79743"/>
                    <a:pt x="21265" y="80050"/>
                  </a:cubicBezTo>
                  <a:lnTo>
                    <a:pt x="20958" y="80334"/>
                  </a:lnTo>
                  <a:cubicBezTo>
                    <a:pt x="20674" y="80641"/>
                    <a:pt x="21265" y="80924"/>
                    <a:pt x="21265" y="81232"/>
                  </a:cubicBezTo>
                  <a:cubicBezTo>
                    <a:pt x="21265" y="81232"/>
                    <a:pt x="21265" y="81515"/>
                    <a:pt x="21856" y="81822"/>
                  </a:cubicBezTo>
                  <a:cubicBezTo>
                    <a:pt x="22139" y="82413"/>
                    <a:pt x="22139" y="82413"/>
                    <a:pt x="22446" y="82696"/>
                  </a:cubicBezTo>
                  <a:lnTo>
                    <a:pt x="22730" y="83004"/>
                  </a:lnTo>
                  <a:cubicBezTo>
                    <a:pt x="23037" y="83287"/>
                    <a:pt x="23321" y="83594"/>
                    <a:pt x="23321" y="83878"/>
                  </a:cubicBezTo>
                  <a:cubicBezTo>
                    <a:pt x="23628" y="84185"/>
                    <a:pt x="23628" y="84468"/>
                    <a:pt x="23628" y="84468"/>
                  </a:cubicBezTo>
                  <a:lnTo>
                    <a:pt x="23628" y="84776"/>
                  </a:lnTo>
                  <a:cubicBezTo>
                    <a:pt x="23911" y="85366"/>
                    <a:pt x="24218" y="86241"/>
                    <a:pt x="24218" y="86241"/>
                  </a:cubicBezTo>
                  <a:cubicBezTo>
                    <a:pt x="24502" y="86548"/>
                    <a:pt x="24218" y="86831"/>
                    <a:pt x="24218" y="87138"/>
                  </a:cubicBezTo>
                  <a:cubicBezTo>
                    <a:pt x="24218" y="87729"/>
                    <a:pt x="24502" y="88320"/>
                    <a:pt x="24809" y="88910"/>
                  </a:cubicBezTo>
                  <a:cubicBezTo>
                    <a:pt x="24809" y="89501"/>
                    <a:pt x="24502" y="89785"/>
                    <a:pt x="24218" y="90092"/>
                  </a:cubicBezTo>
                  <a:cubicBezTo>
                    <a:pt x="23911" y="90375"/>
                    <a:pt x="23628" y="90966"/>
                    <a:pt x="23628" y="91557"/>
                  </a:cubicBezTo>
                  <a:cubicBezTo>
                    <a:pt x="23628" y="91864"/>
                    <a:pt x="23037" y="92454"/>
                    <a:pt x="23037" y="92738"/>
                  </a:cubicBezTo>
                  <a:lnTo>
                    <a:pt x="23037" y="93636"/>
                  </a:lnTo>
                  <a:cubicBezTo>
                    <a:pt x="23037" y="93919"/>
                    <a:pt x="23321" y="94510"/>
                    <a:pt x="23628" y="94817"/>
                  </a:cubicBezTo>
                  <a:cubicBezTo>
                    <a:pt x="23628" y="95101"/>
                    <a:pt x="24218" y="95691"/>
                    <a:pt x="24218" y="96282"/>
                  </a:cubicBezTo>
                  <a:lnTo>
                    <a:pt x="25093" y="98054"/>
                  </a:lnTo>
                  <a:lnTo>
                    <a:pt x="25093" y="99236"/>
                  </a:lnTo>
                  <a:cubicBezTo>
                    <a:pt x="25093" y="99543"/>
                    <a:pt x="25400" y="100133"/>
                    <a:pt x="25400" y="100724"/>
                  </a:cubicBezTo>
                  <a:cubicBezTo>
                    <a:pt x="25400" y="101008"/>
                    <a:pt x="25400" y="102189"/>
                    <a:pt x="25990" y="102496"/>
                  </a:cubicBezTo>
                  <a:cubicBezTo>
                    <a:pt x="25990" y="102780"/>
                    <a:pt x="26274" y="102780"/>
                    <a:pt x="26274" y="103087"/>
                  </a:cubicBezTo>
                  <a:cubicBezTo>
                    <a:pt x="26581" y="103677"/>
                    <a:pt x="26865" y="103961"/>
                    <a:pt x="26865" y="104552"/>
                  </a:cubicBezTo>
                  <a:cubicBezTo>
                    <a:pt x="27172" y="105142"/>
                    <a:pt x="27763" y="105733"/>
                    <a:pt x="27763" y="106040"/>
                  </a:cubicBezTo>
                  <a:cubicBezTo>
                    <a:pt x="27763" y="106324"/>
                    <a:pt x="28046" y="106631"/>
                    <a:pt x="27763" y="106631"/>
                  </a:cubicBezTo>
                  <a:cubicBezTo>
                    <a:pt x="27455" y="106631"/>
                    <a:pt x="27455" y="106914"/>
                    <a:pt x="27763" y="107505"/>
                  </a:cubicBezTo>
                  <a:cubicBezTo>
                    <a:pt x="28046" y="107812"/>
                    <a:pt x="27763" y="108096"/>
                    <a:pt x="28046" y="108096"/>
                  </a:cubicBezTo>
                  <a:cubicBezTo>
                    <a:pt x="28353" y="108096"/>
                    <a:pt x="28353" y="108096"/>
                    <a:pt x="28353" y="108403"/>
                  </a:cubicBezTo>
                  <a:cubicBezTo>
                    <a:pt x="28637" y="108403"/>
                    <a:pt x="28637" y="108403"/>
                    <a:pt x="28944" y="108686"/>
                  </a:cubicBezTo>
                  <a:lnTo>
                    <a:pt x="29227" y="108686"/>
                  </a:lnTo>
                  <a:cubicBezTo>
                    <a:pt x="29535" y="108403"/>
                    <a:pt x="29818" y="108403"/>
                    <a:pt x="30125" y="108403"/>
                  </a:cubicBezTo>
                  <a:cubicBezTo>
                    <a:pt x="30716" y="108403"/>
                    <a:pt x="30716" y="108096"/>
                    <a:pt x="30999" y="108096"/>
                  </a:cubicBezTo>
                  <a:cubicBezTo>
                    <a:pt x="31153" y="107954"/>
                    <a:pt x="31378" y="107883"/>
                    <a:pt x="31599" y="107883"/>
                  </a:cubicBezTo>
                  <a:cubicBezTo>
                    <a:pt x="31821" y="107883"/>
                    <a:pt x="32039" y="107954"/>
                    <a:pt x="32181" y="108096"/>
                  </a:cubicBezTo>
                  <a:cubicBezTo>
                    <a:pt x="32488" y="108096"/>
                    <a:pt x="32772" y="108096"/>
                    <a:pt x="33079" y="107812"/>
                  </a:cubicBezTo>
                  <a:cubicBezTo>
                    <a:pt x="33079" y="107812"/>
                    <a:pt x="33205" y="107938"/>
                    <a:pt x="33289" y="107938"/>
                  </a:cubicBezTo>
                  <a:cubicBezTo>
                    <a:pt x="33331" y="107938"/>
                    <a:pt x="33362" y="107907"/>
                    <a:pt x="33362" y="107812"/>
                  </a:cubicBezTo>
                  <a:cubicBezTo>
                    <a:pt x="33362" y="107505"/>
                    <a:pt x="33669" y="107505"/>
                    <a:pt x="34260" y="107505"/>
                  </a:cubicBezTo>
                  <a:cubicBezTo>
                    <a:pt x="34544" y="107505"/>
                    <a:pt x="35134" y="107222"/>
                    <a:pt x="35725" y="106631"/>
                  </a:cubicBezTo>
                  <a:cubicBezTo>
                    <a:pt x="36316" y="106040"/>
                    <a:pt x="37213" y="104859"/>
                    <a:pt x="37497" y="104268"/>
                  </a:cubicBezTo>
                  <a:cubicBezTo>
                    <a:pt x="38088" y="103677"/>
                    <a:pt x="38395" y="103087"/>
                    <a:pt x="38678" y="103087"/>
                  </a:cubicBezTo>
                  <a:cubicBezTo>
                    <a:pt x="38986" y="102780"/>
                    <a:pt x="38986" y="102189"/>
                    <a:pt x="39269" y="101598"/>
                  </a:cubicBezTo>
                  <a:lnTo>
                    <a:pt x="39269" y="101315"/>
                  </a:lnTo>
                  <a:cubicBezTo>
                    <a:pt x="39269" y="101161"/>
                    <a:pt x="39198" y="101161"/>
                    <a:pt x="39127" y="101161"/>
                  </a:cubicBezTo>
                  <a:cubicBezTo>
                    <a:pt x="39056" y="101161"/>
                    <a:pt x="38986" y="101161"/>
                    <a:pt x="38986" y="101008"/>
                  </a:cubicBezTo>
                  <a:cubicBezTo>
                    <a:pt x="38678" y="100724"/>
                    <a:pt x="39576" y="100417"/>
                    <a:pt x="40167" y="100133"/>
                  </a:cubicBezTo>
                  <a:cubicBezTo>
                    <a:pt x="40758" y="99826"/>
                    <a:pt x="41041" y="99543"/>
                    <a:pt x="41041" y="99543"/>
                  </a:cubicBezTo>
                  <a:lnTo>
                    <a:pt x="41041" y="98361"/>
                  </a:lnTo>
                  <a:cubicBezTo>
                    <a:pt x="41348" y="98054"/>
                    <a:pt x="41041" y="97771"/>
                    <a:pt x="41041" y="97180"/>
                  </a:cubicBezTo>
                  <a:cubicBezTo>
                    <a:pt x="41041" y="96589"/>
                    <a:pt x="40758" y="96589"/>
                    <a:pt x="40758" y="96282"/>
                  </a:cubicBezTo>
                  <a:cubicBezTo>
                    <a:pt x="40450" y="95999"/>
                    <a:pt x="40450" y="95691"/>
                    <a:pt x="40758" y="95691"/>
                  </a:cubicBezTo>
                  <a:cubicBezTo>
                    <a:pt x="41041" y="95691"/>
                    <a:pt x="41041" y="95691"/>
                    <a:pt x="41041" y="95408"/>
                  </a:cubicBezTo>
                  <a:cubicBezTo>
                    <a:pt x="41348" y="95101"/>
                    <a:pt x="41632" y="95101"/>
                    <a:pt x="41939" y="94817"/>
                  </a:cubicBezTo>
                  <a:cubicBezTo>
                    <a:pt x="42223" y="94510"/>
                    <a:pt x="42223" y="94227"/>
                    <a:pt x="42530" y="93919"/>
                  </a:cubicBezTo>
                  <a:cubicBezTo>
                    <a:pt x="43120" y="93636"/>
                    <a:pt x="43711" y="93636"/>
                    <a:pt x="44302" y="93329"/>
                  </a:cubicBezTo>
                  <a:cubicBezTo>
                    <a:pt x="44585" y="93045"/>
                    <a:pt x="45483" y="91864"/>
                    <a:pt x="45483" y="91557"/>
                  </a:cubicBezTo>
                  <a:cubicBezTo>
                    <a:pt x="45483" y="91273"/>
                    <a:pt x="45176" y="90375"/>
                    <a:pt x="45176" y="90092"/>
                  </a:cubicBezTo>
                  <a:lnTo>
                    <a:pt x="45176" y="88320"/>
                  </a:lnTo>
                  <a:lnTo>
                    <a:pt x="45176" y="88013"/>
                  </a:lnTo>
                  <a:cubicBezTo>
                    <a:pt x="45176" y="87729"/>
                    <a:pt x="44585" y="88013"/>
                    <a:pt x="44585" y="87422"/>
                  </a:cubicBezTo>
                  <a:cubicBezTo>
                    <a:pt x="44585" y="86831"/>
                    <a:pt x="44302" y="86831"/>
                    <a:pt x="44302" y="86548"/>
                  </a:cubicBezTo>
                  <a:lnTo>
                    <a:pt x="44302" y="85957"/>
                  </a:lnTo>
                  <a:cubicBezTo>
                    <a:pt x="43995" y="85957"/>
                    <a:pt x="44302" y="85650"/>
                    <a:pt x="44302" y="85366"/>
                  </a:cubicBezTo>
                  <a:cubicBezTo>
                    <a:pt x="44585" y="85059"/>
                    <a:pt x="43995" y="85059"/>
                    <a:pt x="43995" y="84776"/>
                  </a:cubicBezTo>
                  <a:cubicBezTo>
                    <a:pt x="43995" y="84468"/>
                    <a:pt x="43995" y="84185"/>
                    <a:pt x="44302" y="83594"/>
                  </a:cubicBezTo>
                  <a:cubicBezTo>
                    <a:pt x="44585" y="82696"/>
                    <a:pt x="44892" y="81822"/>
                    <a:pt x="45176" y="81822"/>
                  </a:cubicBezTo>
                  <a:cubicBezTo>
                    <a:pt x="45176" y="81515"/>
                    <a:pt x="45483" y="81515"/>
                    <a:pt x="45483" y="81232"/>
                  </a:cubicBezTo>
                  <a:cubicBezTo>
                    <a:pt x="45672" y="81232"/>
                    <a:pt x="45735" y="81358"/>
                    <a:pt x="45847" y="81358"/>
                  </a:cubicBezTo>
                  <a:cubicBezTo>
                    <a:pt x="45903" y="81358"/>
                    <a:pt x="45971" y="81326"/>
                    <a:pt x="46074" y="81232"/>
                  </a:cubicBezTo>
                  <a:lnTo>
                    <a:pt x="46074" y="80924"/>
                  </a:lnTo>
                  <a:lnTo>
                    <a:pt x="47846" y="79152"/>
                  </a:lnTo>
                  <a:cubicBezTo>
                    <a:pt x="48437" y="78562"/>
                    <a:pt x="48720" y="78278"/>
                    <a:pt x="49311" y="77971"/>
                  </a:cubicBezTo>
                  <a:cubicBezTo>
                    <a:pt x="49618" y="77971"/>
                    <a:pt x="50492" y="77097"/>
                    <a:pt x="51083" y="76199"/>
                  </a:cubicBezTo>
                  <a:cubicBezTo>
                    <a:pt x="51673" y="75608"/>
                    <a:pt x="51981" y="75018"/>
                    <a:pt x="51981" y="74734"/>
                  </a:cubicBezTo>
                  <a:cubicBezTo>
                    <a:pt x="52264" y="74427"/>
                    <a:pt x="52571" y="73836"/>
                    <a:pt x="52855" y="73553"/>
                  </a:cubicBezTo>
                  <a:cubicBezTo>
                    <a:pt x="53162" y="72962"/>
                    <a:pt x="53446" y="72064"/>
                    <a:pt x="53446" y="71781"/>
                  </a:cubicBezTo>
                  <a:cubicBezTo>
                    <a:pt x="53446" y="71473"/>
                    <a:pt x="53753" y="70883"/>
                    <a:pt x="53753" y="70599"/>
                  </a:cubicBezTo>
                  <a:cubicBezTo>
                    <a:pt x="53753" y="70250"/>
                    <a:pt x="53646" y="70108"/>
                    <a:pt x="53558" y="70108"/>
                  </a:cubicBezTo>
                  <a:cubicBezTo>
                    <a:pt x="53497" y="70108"/>
                    <a:pt x="53446" y="70176"/>
                    <a:pt x="53446" y="70292"/>
                  </a:cubicBezTo>
                  <a:cubicBezTo>
                    <a:pt x="53162" y="70599"/>
                    <a:pt x="52264" y="70599"/>
                    <a:pt x="51390" y="70599"/>
                  </a:cubicBezTo>
                  <a:cubicBezTo>
                    <a:pt x="50799" y="70599"/>
                    <a:pt x="50492" y="70883"/>
                    <a:pt x="50209" y="70883"/>
                  </a:cubicBezTo>
                  <a:cubicBezTo>
                    <a:pt x="50055" y="71036"/>
                    <a:pt x="49831" y="71036"/>
                    <a:pt x="49644" y="71036"/>
                  </a:cubicBezTo>
                  <a:cubicBezTo>
                    <a:pt x="49458" y="71036"/>
                    <a:pt x="49311" y="71036"/>
                    <a:pt x="49311" y="71190"/>
                  </a:cubicBezTo>
                  <a:cubicBezTo>
                    <a:pt x="49146" y="71355"/>
                    <a:pt x="48774" y="71527"/>
                    <a:pt x="48436" y="71527"/>
                  </a:cubicBezTo>
                  <a:cubicBezTo>
                    <a:pt x="48191" y="71527"/>
                    <a:pt x="47965" y="71437"/>
                    <a:pt x="47846" y="71190"/>
                  </a:cubicBezTo>
                  <a:cubicBezTo>
                    <a:pt x="47846" y="70883"/>
                    <a:pt x="47539" y="70599"/>
                    <a:pt x="47539" y="70599"/>
                  </a:cubicBezTo>
                  <a:lnTo>
                    <a:pt x="46948" y="70599"/>
                  </a:lnTo>
                  <a:cubicBezTo>
                    <a:pt x="46948" y="70292"/>
                    <a:pt x="47255" y="70009"/>
                    <a:pt x="47539" y="70009"/>
                  </a:cubicBezTo>
                  <a:cubicBezTo>
                    <a:pt x="47846" y="70009"/>
                    <a:pt x="47539" y="69701"/>
                    <a:pt x="47539" y="69701"/>
                  </a:cubicBezTo>
                  <a:cubicBezTo>
                    <a:pt x="47539" y="69701"/>
                    <a:pt x="47539" y="69418"/>
                    <a:pt x="47255" y="69418"/>
                  </a:cubicBezTo>
                  <a:cubicBezTo>
                    <a:pt x="47255" y="69418"/>
                    <a:pt x="46948" y="69111"/>
                    <a:pt x="46664" y="68520"/>
                  </a:cubicBezTo>
                  <a:cubicBezTo>
                    <a:pt x="46074" y="67929"/>
                    <a:pt x="45483" y="67646"/>
                    <a:pt x="45176" y="67646"/>
                  </a:cubicBezTo>
                  <a:cubicBezTo>
                    <a:pt x="44892" y="67646"/>
                    <a:pt x="44892" y="67339"/>
                    <a:pt x="44892" y="67339"/>
                  </a:cubicBezTo>
                  <a:cubicBezTo>
                    <a:pt x="44585" y="67055"/>
                    <a:pt x="44302" y="66464"/>
                    <a:pt x="44302" y="66157"/>
                  </a:cubicBezTo>
                  <a:cubicBezTo>
                    <a:pt x="44302" y="65874"/>
                    <a:pt x="43995" y="65567"/>
                    <a:pt x="43711" y="65283"/>
                  </a:cubicBezTo>
                  <a:cubicBezTo>
                    <a:pt x="43711" y="64976"/>
                    <a:pt x="43404" y="64692"/>
                    <a:pt x="43120" y="64692"/>
                  </a:cubicBezTo>
                  <a:cubicBezTo>
                    <a:pt x="43120" y="64692"/>
                    <a:pt x="42813" y="64102"/>
                    <a:pt x="42813" y="63511"/>
                  </a:cubicBezTo>
                  <a:cubicBezTo>
                    <a:pt x="42813" y="62920"/>
                    <a:pt x="42530" y="62330"/>
                    <a:pt x="42530" y="62023"/>
                  </a:cubicBezTo>
                  <a:cubicBezTo>
                    <a:pt x="42530" y="62023"/>
                    <a:pt x="42223" y="61432"/>
                    <a:pt x="41939" y="61432"/>
                  </a:cubicBezTo>
                  <a:cubicBezTo>
                    <a:pt x="41632" y="61148"/>
                    <a:pt x="41632" y="60841"/>
                    <a:pt x="41348" y="60841"/>
                  </a:cubicBezTo>
                  <a:lnTo>
                    <a:pt x="41348" y="60558"/>
                  </a:lnTo>
                  <a:cubicBezTo>
                    <a:pt x="41632" y="59967"/>
                    <a:pt x="41348" y="59967"/>
                    <a:pt x="41041" y="59660"/>
                  </a:cubicBezTo>
                  <a:cubicBezTo>
                    <a:pt x="41041" y="59069"/>
                    <a:pt x="40167" y="58195"/>
                    <a:pt x="40167" y="57888"/>
                  </a:cubicBezTo>
                  <a:cubicBezTo>
                    <a:pt x="40167" y="57604"/>
                    <a:pt x="39860" y="57297"/>
                    <a:pt x="39860" y="57014"/>
                  </a:cubicBezTo>
                  <a:cubicBezTo>
                    <a:pt x="39860" y="56706"/>
                    <a:pt x="39576" y="56706"/>
                    <a:pt x="39269" y="56116"/>
                  </a:cubicBezTo>
                  <a:cubicBezTo>
                    <a:pt x="38986" y="55832"/>
                    <a:pt x="38986" y="54934"/>
                    <a:pt x="38986" y="54651"/>
                  </a:cubicBezTo>
                  <a:lnTo>
                    <a:pt x="38986" y="54651"/>
                  </a:lnTo>
                  <a:cubicBezTo>
                    <a:pt x="38986" y="54651"/>
                    <a:pt x="39269" y="55525"/>
                    <a:pt x="39576" y="55832"/>
                  </a:cubicBezTo>
                  <a:cubicBezTo>
                    <a:pt x="39576" y="56116"/>
                    <a:pt x="40167" y="56706"/>
                    <a:pt x="40450" y="56706"/>
                  </a:cubicBezTo>
                  <a:cubicBezTo>
                    <a:pt x="40450" y="56706"/>
                    <a:pt x="40691" y="55781"/>
                    <a:pt x="40746" y="55781"/>
                  </a:cubicBezTo>
                  <a:cubicBezTo>
                    <a:pt x="40754" y="55781"/>
                    <a:pt x="40758" y="55797"/>
                    <a:pt x="40758" y="55832"/>
                  </a:cubicBezTo>
                  <a:cubicBezTo>
                    <a:pt x="40758" y="55832"/>
                    <a:pt x="40758" y="56706"/>
                    <a:pt x="41041" y="56706"/>
                  </a:cubicBezTo>
                  <a:lnTo>
                    <a:pt x="41632" y="57297"/>
                  </a:lnTo>
                  <a:cubicBezTo>
                    <a:pt x="41939" y="57888"/>
                    <a:pt x="42813" y="59069"/>
                    <a:pt x="42813" y="59376"/>
                  </a:cubicBezTo>
                  <a:cubicBezTo>
                    <a:pt x="42813" y="59376"/>
                    <a:pt x="42813" y="59660"/>
                    <a:pt x="43404" y="59967"/>
                  </a:cubicBezTo>
                  <a:cubicBezTo>
                    <a:pt x="43711" y="60558"/>
                    <a:pt x="43711" y="60841"/>
                    <a:pt x="43995" y="61148"/>
                  </a:cubicBezTo>
                  <a:cubicBezTo>
                    <a:pt x="44302" y="61148"/>
                    <a:pt x="44302" y="61432"/>
                    <a:pt x="44302" y="61739"/>
                  </a:cubicBezTo>
                  <a:cubicBezTo>
                    <a:pt x="44302" y="62330"/>
                    <a:pt x="44585" y="62920"/>
                    <a:pt x="44892" y="63204"/>
                  </a:cubicBezTo>
                  <a:cubicBezTo>
                    <a:pt x="45176" y="63511"/>
                    <a:pt x="45483" y="63795"/>
                    <a:pt x="45767" y="64385"/>
                  </a:cubicBezTo>
                  <a:cubicBezTo>
                    <a:pt x="46074" y="64692"/>
                    <a:pt x="46357" y="65283"/>
                    <a:pt x="46664" y="65567"/>
                  </a:cubicBezTo>
                  <a:cubicBezTo>
                    <a:pt x="46948" y="65874"/>
                    <a:pt x="46664" y="65874"/>
                    <a:pt x="46948" y="66157"/>
                  </a:cubicBezTo>
                  <a:lnTo>
                    <a:pt x="46948" y="66464"/>
                  </a:lnTo>
                  <a:cubicBezTo>
                    <a:pt x="47255" y="66748"/>
                    <a:pt x="47255" y="66748"/>
                    <a:pt x="47255" y="67055"/>
                  </a:cubicBezTo>
                  <a:cubicBezTo>
                    <a:pt x="46948" y="67339"/>
                    <a:pt x="47255" y="67929"/>
                    <a:pt x="47255" y="68237"/>
                  </a:cubicBezTo>
                  <a:cubicBezTo>
                    <a:pt x="47539" y="68520"/>
                    <a:pt x="47539" y="69418"/>
                    <a:pt x="47539" y="69418"/>
                  </a:cubicBezTo>
                  <a:cubicBezTo>
                    <a:pt x="47641" y="69512"/>
                    <a:pt x="47806" y="69544"/>
                    <a:pt x="47993" y="69544"/>
                  </a:cubicBezTo>
                  <a:cubicBezTo>
                    <a:pt x="48366" y="69544"/>
                    <a:pt x="48822" y="69418"/>
                    <a:pt x="49027" y="69418"/>
                  </a:cubicBezTo>
                  <a:cubicBezTo>
                    <a:pt x="49618" y="69111"/>
                    <a:pt x="49901" y="68827"/>
                    <a:pt x="50209" y="68827"/>
                  </a:cubicBezTo>
                  <a:cubicBezTo>
                    <a:pt x="50492" y="68827"/>
                    <a:pt x="50799" y="68827"/>
                    <a:pt x="51083" y="68520"/>
                  </a:cubicBezTo>
                  <a:lnTo>
                    <a:pt x="51673" y="68520"/>
                  </a:lnTo>
                  <a:cubicBezTo>
                    <a:pt x="51981" y="68520"/>
                    <a:pt x="52264" y="68237"/>
                    <a:pt x="52264" y="67929"/>
                  </a:cubicBezTo>
                  <a:cubicBezTo>
                    <a:pt x="52571" y="67646"/>
                    <a:pt x="53162" y="67646"/>
                    <a:pt x="54036" y="67339"/>
                  </a:cubicBezTo>
                  <a:cubicBezTo>
                    <a:pt x="54934" y="67339"/>
                    <a:pt x="54627" y="66748"/>
                    <a:pt x="54934" y="66748"/>
                  </a:cubicBezTo>
                  <a:cubicBezTo>
                    <a:pt x="54934" y="66464"/>
                    <a:pt x="55218" y="66464"/>
                    <a:pt x="55525" y="66464"/>
                  </a:cubicBezTo>
                  <a:lnTo>
                    <a:pt x="55808" y="66157"/>
                  </a:lnTo>
                  <a:lnTo>
                    <a:pt x="56990" y="66157"/>
                  </a:lnTo>
                  <a:cubicBezTo>
                    <a:pt x="57297" y="65874"/>
                    <a:pt x="56990" y="65567"/>
                    <a:pt x="57297" y="65567"/>
                  </a:cubicBezTo>
                  <a:cubicBezTo>
                    <a:pt x="57580" y="65283"/>
                    <a:pt x="57887" y="65283"/>
                    <a:pt x="58171" y="65283"/>
                  </a:cubicBezTo>
                  <a:cubicBezTo>
                    <a:pt x="58171" y="65283"/>
                    <a:pt x="58478" y="64692"/>
                    <a:pt x="58762" y="64692"/>
                  </a:cubicBezTo>
                  <a:cubicBezTo>
                    <a:pt x="58915" y="64539"/>
                    <a:pt x="58992" y="64539"/>
                    <a:pt x="59030" y="64539"/>
                  </a:cubicBezTo>
                  <a:cubicBezTo>
                    <a:pt x="59069" y="64539"/>
                    <a:pt x="59069" y="64539"/>
                    <a:pt x="59069" y="64385"/>
                  </a:cubicBezTo>
                  <a:cubicBezTo>
                    <a:pt x="59069" y="64102"/>
                    <a:pt x="59069" y="63204"/>
                    <a:pt x="59352" y="63204"/>
                  </a:cubicBezTo>
                  <a:cubicBezTo>
                    <a:pt x="59660" y="63204"/>
                    <a:pt x="59943" y="62920"/>
                    <a:pt x="59943" y="62920"/>
                  </a:cubicBezTo>
                  <a:cubicBezTo>
                    <a:pt x="59943" y="62613"/>
                    <a:pt x="60534" y="62023"/>
                    <a:pt x="60841" y="62023"/>
                  </a:cubicBezTo>
                  <a:cubicBezTo>
                    <a:pt x="60841" y="61739"/>
                    <a:pt x="60841" y="61432"/>
                    <a:pt x="60534" y="61432"/>
                  </a:cubicBezTo>
                  <a:cubicBezTo>
                    <a:pt x="60534" y="61432"/>
                    <a:pt x="60250" y="60841"/>
                    <a:pt x="59943" y="60558"/>
                  </a:cubicBezTo>
                  <a:cubicBezTo>
                    <a:pt x="59943" y="60558"/>
                    <a:pt x="59352" y="60558"/>
                    <a:pt x="58762" y="60250"/>
                  </a:cubicBezTo>
                  <a:cubicBezTo>
                    <a:pt x="58478" y="59967"/>
                    <a:pt x="58478" y="59660"/>
                    <a:pt x="58171" y="59376"/>
                  </a:cubicBezTo>
                  <a:lnTo>
                    <a:pt x="58171" y="58195"/>
                  </a:lnTo>
                  <a:cubicBezTo>
                    <a:pt x="57887" y="58195"/>
                    <a:pt x="57297" y="58786"/>
                    <a:pt x="56990" y="59376"/>
                  </a:cubicBezTo>
                  <a:cubicBezTo>
                    <a:pt x="56990" y="59810"/>
                    <a:pt x="56519" y="60078"/>
                    <a:pt x="56035" y="60078"/>
                  </a:cubicBezTo>
                  <a:cubicBezTo>
                    <a:pt x="55859" y="60078"/>
                    <a:pt x="55682" y="60042"/>
                    <a:pt x="55525" y="59967"/>
                  </a:cubicBezTo>
                  <a:cubicBezTo>
                    <a:pt x="54934" y="59967"/>
                    <a:pt x="54934" y="60250"/>
                    <a:pt x="54627" y="60250"/>
                  </a:cubicBezTo>
                  <a:cubicBezTo>
                    <a:pt x="54343" y="60250"/>
                    <a:pt x="54343" y="59967"/>
                    <a:pt x="54036" y="59660"/>
                  </a:cubicBezTo>
                  <a:cubicBezTo>
                    <a:pt x="54343" y="59376"/>
                    <a:pt x="54343" y="58478"/>
                    <a:pt x="54036" y="58478"/>
                  </a:cubicBezTo>
                  <a:cubicBezTo>
                    <a:pt x="53753" y="58478"/>
                    <a:pt x="53446" y="59069"/>
                    <a:pt x="53446" y="59376"/>
                  </a:cubicBezTo>
                  <a:cubicBezTo>
                    <a:pt x="53446" y="59069"/>
                    <a:pt x="52855" y="58478"/>
                    <a:pt x="53162" y="58478"/>
                  </a:cubicBezTo>
                  <a:cubicBezTo>
                    <a:pt x="53162" y="58195"/>
                    <a:pt x="52855" y="57888"/>
                    <a:pt x="52855" y="57604"/>
                  </a:cubicBezTo>
                  <a:cubicBezTo>
                    <a:pt x="52571" y="57297"/>
                    <a:pt x="51981" y="57014"/>
                    <a:pt x="51981" y="56706"/>
                  </a:cubicBezTo>
                  <a:cubicBezTo>
                    <a:pt x="51981" y="56706"/>
                    <a:pt x="51981" y="56423"/>
                    <a:pt x="51673" y="56423"/>
                  </a:cubicBezTo>
                  <a:cubicBezTo>
                    <a:pt x="51673" y="55832"/>
                    <a:pt x="51390" y="55525"/>
                    <a:pt x="51390" y="55242"/>
                  </a:cubicBezTo>
                  <a:cubicBezTo>
                    <a:pt x="51673" y="55242"/>
                    <a:pt x="51673" y="54934"/>
                    <a:pt x="51981" y="54934"/>
                  </a:cubicBezTo>
                  <a:cubicBezTo>
                    <a:pt x="52170" y="54934"/>
                    <a:pt x="52233" y="54808"/>
                    <a:pt x="52254" y="54808"/>
                  </a:cubicBezTo>
                  <a:cubicBezTo>
                    <a:pt x="52264" y="54808"/>
                    <a:pt x="52264" y="54840"/>
                    <a:pt x="52264" y="54934"/>
                  </a:cubicBezTo>
                  <a:lnTo>
                    <a:pt x="52855" y="54934"/>
                  </a:lnTo>
                  <a:cubicBezTo>
                    <a:pt x="53162" y="54934"/>
                    <a:pt x="53446" y="55832"/>
                    <a:pt x="53753" y="56116"/>
                  </a:cubicBezTo>
                  <a:cubicBezTo>
                    <a:pt x="54036" y="56423"/>
                    <a:pt x="54036" y="56706"/>
                    <a:pt x="54343" y="56706"/>
                  </a:cubicBezTo>
                  <a:cubicBezTo>
                    <a:pt x="54627" y="57014"/>
                    <a:pt x="54934" y="57014"/>
                    <a:pt x="55218" y="57297"/>
                  </a:cubicBezTo>
                  <a:cubicBezTo>
                    <a:pt x="55525" y="57604"/>
                    <a:pt x="56706" y="57888"/>
                    <a:pt x="56990" y="57888"/>
                  </a:cubicBezTo>
                  <a:cubicBezTo>
                    <a:pt x="57297" y="57888"/>
                    <a:pt x="57580" y="57604"/>
                    <a:pt x="58171" y="57604"/>
                  </a:cubicBezTo>
                  <a:cubicBezTo>
                    <a:pt x="58762" y="57888"/>
                    <a:pt x="58762" y="58478"/>
                    <a:pt x="58762" y="58786"/>
                  </a:cubicBezTo>
                  <a:cubicBezTo>
                    <a:pt x="59069" y="59069"/>
                    <a:pt x="61124" y="59069"/>
                    <a:pt x="61715" y="59069"/>
                  </a:cubicBezTo>
                  <a:cubicBezTo>
                    <a:pt x="61715" y="59376"/>
                    <a:pt x="62022" y="59376"/>
                    <a:pt x="62613" y="59376"/>
                  </a:cubicBezTo>
                  <a:cubicBezTo>
                    <a:pt x="63204" y="59376"/>
                    <a:pt x="63794" y="59376"/>
                    <a:pt x="64078" y="59069"/>
                  </a:cubicBezTo>
                  <a:lnTo>
                    <a:pt x="64669" y="59069"/>
                  </a:lnTo>
                  <a:cubicBezTo>
                    <a:pt x="64669" y="59069"/>
                    <a:pt x="65068" y="59206"/>
                    <a:pt x="65418" y="59206"/>
                  </a:cubicBezTo>
                  <a:cubicBezTo>
                    <a:pt x="65593" y="59206"/>
                    <a:pt x="65755" y="59172"/>
                    <a:pt x="65850" y="59069"/>
                  </a:cubicBezTo>
                  <a:cubicBezTo>
                    <a:pt x="65939" y="58987"/>
                    <a:pt x="66026" y="58952"/>
                    <a:pt x="66105" y="58952"/>
                  </a:cubicBezTo>
                  <a:cubicBezTo>
                    <a:pt x="66298" y="58952"/>
                    <a:pt x="66441" y="59158"/>
                    <a:pt x="66441" y="59376"/>
                  </a:cubicBezTo>
                  <a:lnTo>
                    <a:pt x="66748" y="59660"/>
                  </a:lnTo>
                  <a:cubicBezTo>
                    <a:pt x="67031" y="59967"/>
                    <a:pt x="66748" y="59967"/>
                    <a:pt x="67031" y="60250"/>
                  </a:cubicBezTo>
                  <a:cubicBezTo>
                    <a:pt x="67031" y="60404"/>
                    <a:pt x="67108" y="60404"/>
                    <a:pt x="67220" y="60404"/>
                  </a:cubicBezTo>
                  <a:cubicBezTo>
                    <a:pt x="67333" y="60404"/>
                    <a:pt x="67480" y="60404"/>
                    <a:pt x="67622" y="60558"/>
                  </a:cubicBezTo>
                  <a:lnTo>
                    <a:pt x="67929" y="60558"/>
                  </a:lnTo>
                  <a:cubicBezTo>
                    <a:pt x="67929" y="60841"/>
                    <a:pt x="68213" y="61148"/>
                    <a:pt x="68520" y="61148"/>
                  </a:cubicBezTo>
                  <a:cubicBezTo>
                    <a:pt x="68649" y="61210"/>
                    <a:pt x="68763" y="61230"/>
                    <a:pt x="68863" y="61230"/>
                  </a:cubicBezTo>
                  <a:cubicBezTo>
                    <a:pt x="69052" y="61230"/>
                    <a:pt x="69190" y="61157"/>
                    <a:pt x="69278" y="61157"/>
                  </a:cubicBezTo>
                  <a:cubicBezTo>
                    <a:pt x="69356" y="61157"/>
                    <a:pt x="69394" y="61215"/>
                    <a:pt x="69394" y="61432"/>
                  </a:cubicBezTo>
                  <a:cubicBezTo>
                    <a:pt x="69394" y="61739"/>
                    <a:pt x="68213" y="61739"/>
                    <a:pt x="68213" y="61739"/>
                  </a:cubicBezTo>
                  <a:cubicBezTo>
                    <a:pt x="68213" y="61739"/>
                    <a:pt x="69394" y="63204"/>
                    <a:pt x="69985" y="63204"/>
                  </a:cubicBezTo>
                  <a:cubicBezTo>
                    <a:pt x="70575" y="62920"/>
                    <a:pt x="70883" y="62330"/>
                    <a:pt x="70883" y="62330"/>
                  </a:cubicBezTo>
                  <a:cubicBezTo>
                    <a:pt x="70575" y="62023"/>
                    <a:pt x="70883" y="61739"/>
                    <a:pt x="71166" y="61739"/>
                  </a:cubicBezTo>
                  <a:lnTo>
                    <a:pt x="71166" y="62613"/>
                  </a:lnTo>
                  <a:cubicBezTo>
                    <a:pt x="71473" y="62920"/>
                    <a:pt x="71473" y="62920"/>
                    <a:pt x="71166" y="63511"/>
                  </a:cubicBezTo>
                  <a:cubicBezTo>
                    <a:pt x="71166" y="63795"/>
                    <a:pt x="71473" y="64385"/>
                    <a:pt x="71473" y="64692"/>
                  </a:cubicBezTo>
                  <a:cubicBezTo>
                    <a:pt x="71473" y="64976"/>
                    <a:pt x="71757" y="65567"/>
                    <a:pt x="71757" y="66157"/>
                  </a:cubicBezTo>
                  <a:cubicBezTo>
                    <a:pt x="71757" y="66748"/>
                    <a:pt x="72064" y="67646"/>
                    <a:pt x="72655" y="68237"/>
                  </a:cubicBezTo>
                  <a:cubicBezTo>
                    <a:pt x="72938" y="68827"/>
                    <a:pt x="72938" y="70009"/>
                    <a:pt x="73245" y="70292"/>
                  </a:cubicBezTo>
                  <a:cubicBezTo>
                    <a:pt x="73529" y="70599"/>
                    <a:pt x="74120" y="71473"/>
                    <a:pt x="74120" y="72064"/>
                  </a:cubicBezTo>
                  <a:cubicBezTo>
                    <a:pt x="74120" y="72371"/>
                    <a:pt x="74710" y="73245"/>
                    <a:pt x="74710" y="73245"/>
                  </a:cubicBezTo>
                  <a:cubicBezTo>
                    <a:pt x="74801" y="73336"/>
                    <a:pt x="74890" y="73373"/>
                    <a:pt x="74977" y="73373"/>
                  </a:cubicBezTo>
                  <a:cubicBezTo>
                    <a:pt x="75187" y="73373"/>
                    <a:pt x="75392" y="73162"/>
                    <a:pt x="75608" y="72962"/>
                  </a:cubicBezTo>
                  <a:cubicBezTo>
                    <a:pt x="75608" y="72655"/>
                    <a:pt x="76199" y="72371"/>
                    <a:pt x="76199" y="72064"/>
                  </a:cubicBezTo>
                  <a:cubicBezTo>
                    <a:pt x="76199" y="71781"/>
                    <a:pt x="76482" y="71781"/>
                    <a:pt x="76482" y="71473"/>
                  </a:cubicBezTo>
                  <a:cubicBezTo>
                    <a:pt x="76789" y="71473"/>
                    <a:pt x="76789" y="71473"/>
                    <a:pt x="76789" y="71190"/>
                  </a:cubicBezTo>
                  <a:cubicBezTo>
                    <a:pt x="76789" y="70883"/>
                    <a:pt x="76789" y="70292"/>
                    <a:pt x="77073" y="70009"/>
                  </a:cubicBezTo>
                  <a:cubicBezTo>
                    <a:pt x="77380" y="69701"/>
                    <a:pt x="77380" y="69111"/>
                    <a:pt x="77073" y="68827"/>
                  </a:cubicBezTo>
                  <a:lnTo>
                    <a:pt x="77073" y="67646"/>
                  </a:lnTo>
                  <a:cubicBezTo>
                    <a:pt x="77380" y="67339"/>
                    <a:pt x="77380" y="67055"/>
                    <a:pt x="77380" y="67055"/>
                  </a:cubicBezTo>
                  <a:cubicBezTo>
                    <a:pt x="77664" y="67055"/>
                    <a:pt x="77971" y="66748"/>
                    <a:pt x="78254" y="66464"/>
                  </a:cubicBezTo>
                  <a:cubicBezTo>
                    <a:pt x="78561" y="66157"/>
                    <a:pt x="79152" y="65874"/>
                    <a:pt x="79436" y="65567"/>
                  </a:cubicBezTo>
                  <a:cubicBezTo>
                    <a:pt x="79743" y="65283"/>
                    <a:pt x="80617" y="64692"/>
                    <a:pt x="80924" y="64385"/>
                  </a:cubicBezTo>
                  <a:cubicBezTo>
                    <a:pt x="80924" y="63795"/>
                    <a:pt x="81798" y="63795"/>
                    <a:pt x="82106" y="63511"/>
                  </a:cubicBezTo>
                  <a:cubicBezTo>
                    <a:pt x="82389" y="63204"/>
                    <a:pt x="82106" y="62920"/>
                    <a:pt x="82106" y="62613"/>
                  </a:cubicBezTo>
                  <a:cubicBezTo>
                    <a:pt x="82389" y="62330"/>
                    <a:pt x="83287" y="62330"/>
                    <a:pt x="83570" y="62330"/>
                  </a:cubicBezTo>
                  <a:cubicBezTo>
                    <a:pt x="83570" y="62330"/>
                    <a:pt x="83878" y="62330"/>
                    <a:pt x="83878" y="62023"/>
                  </a:cubicBezTo>
                  <a:lnTo>
                    <a:pt x="84468" y="62023"/>
                  </a:lnTo>
                  <a:cubicBezTo>
                    <a:pt x="84752" y="62023"/>
                    <a:pt x="85059" y="62023"/>
                    <a:pt x="85059" y="61739"/>
                  </a:cubicBezTo>
                  <a:cubicBezTo>
                    <a:pt x="85059" y="61521"/>
                    <a:pt x="85202" y="61315"/>
                    <a:pt x="85285" y="61315"/>
                  </a:cubicBezTo>
                  <a:cubicBezTo>
                    <a:pt x="85319" y="61315"/>
                    <a:pt x="85343" y="61350"/>
                    <a:pt x="85343" y="61432"/>
                  </a:cubicBezTo>
                  <a:cubicBezTo>
                    <a:pt x="85650" y="61432"/>
                    <a:pt x="85933" y="62023"/>
                    <a:pt x="85933" y="62330"/>
                  </a:cubicBezTo>
                  <a:lnTo>
                    <a:pt x="85933" y="62920"/>
                  </a:lnTo>
                  <a:cubicBezTo>
                    <a:pt x="86240" y="63204"/>
                    <a:pt x="86524" y="63511"/>
                    <a:pt x="86831" y="63511"/>
                  </a:cubicBezTo>
                  <a:cubicBezTo>
                    <a:pt x="87115" y="63795"/>
                    <a:pt x="87422" y="64692"/>
                    <a:pt x="87705" y="65283"/>
                  </a:cubicBezTo>
                  <a:cubicBezTo>
                    <a:pt x="87705" y="65567"/>
                    <a:pt x="87705" y="66157"/>
                    <a:pt x="87422" y="66464"/>
                  </a:cubicBezTo>
                  <a:cubicBezTo>
                    <a:pt x="87422" y="66748"/>
                    <a:pt x="87705" y="66748"/>
                    <a:pt x="88012" y="67055"/>
                  </a:cubicBezTo>
                  <a:cubicBezTo>
                    <a:pt x="88012" y="67055"/>
                    <a:pt x="88603" y="67055"/>
                    <a:pt x="88603" y="66748"/>
                  </a:cubicBezTo>
                  <a:cubicBezTo>
                    <a:pt x="88887" y="66464"/>
                    <a:pt x="89194" y="66464"/>
                    <a:pt x="89194" y="66157"/>
                  </a:cubicBezTo>
                  <a:cubicBezTo>
                    <a:pt x="89282" y="65975"/>
                    <a:pt x="89342" y="65905"/>
                    <a:pt x="89393" y="65905"/>
                  </a:cubicBezTo>
                  <a:cubicBezTo>
                    <a:pt x="89507" y="65905"/>
                    <a:pt x="89572" y="66252"/>
                    <a:pt x="89785" y="66464"/>
                  </a:cubicBezTo>
                  <a:cubicBezTo>
                    <a:pt x="89785" y="66464"/>
                    <a:pt x="90068" y="66748"/>
                    <a:pt x="90068" y="67339"/>
                  </a:cubicBezTo>
                  <a:cubicBezTo>
                    <a:pt x="90068" y="67646"/>
                    <a:pt x="90068" y="68520"/>
                    <a:pt x="90375" y="68827"/>
                  </a:cubicBezTo>
                  <a:cubicBezTo>
                    <a:pt x="90659" y="69111"/>
                    <a:pt x="90966" y="70009"/>
                    <a:pt x="90659" y="70292"/>
                  </a:cubicBezTo>
                  <a:cubicBezTo>
                    <a:pt x="90659" y="70292"/>
                    <a:pt x="90966" y="70883"/>
                    <a:pt x="90966" y="71190"/>
                  </a:cubicBezTo>
                  <a:cubicBezTo>
                    <a:pt x="90659" y="71781"/>
                    <a:pt x="90659" y="72064"/>
                    <a:pt x="90659" y="72371"/>
                  </a:cubicBezTo>
                  <a:cubicBezTo>
                    <a:pt x="90375" y="72962"/>
                    <a:pt x="90375" y="73245"/>
                    <a:pt x="90659" y="73245"/>
                  </a:cubicBezTo>
                  <a:cubicBezTo>
                    <a:pt x="90966" y="73245"/>
                    <a:pt x="91249" y="73836"/>
                    <a:pt x="91557" y="74143"/>
                  </a:cubicBezTo>
                  <a:cubicBezTo>
                    <a:pt x="91840" y="74427"/>
                    <a:pt x="91840" y="74427"/>
                    <a:pt x="91840" y="74734"/>
                  </a:cubicBezTo>
                  <a:cubicBezTo>
                    <a:pt x="92147" y="75018"/>
                    <a:pt x="92147" y="75608"/>
                    <a:pt x="92147" y="75915"/>
                  </a:cubicBezTo>
                  <a:cubicBezTo>
                    <a:pt x="92147" y="76199"/>
                    <a:pt x="92738" y="77097"/>
                    <a:pt x="93021" y="77380"/>
                  </a:cubicBezTo>
                  <a:cubicBezTo>
                    <a:pt x="93021" y="77687"/>
                    <a:pt x="93329" y="77687"/>
                    <a:pt x="93612" y="77971"/>
                  </a:cubicBezTo>
                  <a:cubicBezTo>
                    <a:pt x="94203" y="78278"/>
                    <a:pt x="95101" y="78869"/>
                    <a:pt x="95101" y="78869"/>
                  </a:cubicBezTo>
                  <a:cubicBezTo>
                    <a:pt x="95384" y="78869"/>
                    <a:pt x="95101" y="77971"/>
                    <a:pt x="94794" y="77687"/>
                  </a:cubicBezTo>
                  <a:cubicBezTo>
                    <a:pt x="94510" y="77380"/>
                    <a:pt x="94794" y="76790"/>
                    <a:pt x="94794" y="76199"/>
                  </a:cubicBezTo>
                  <a:cubicBezTo>
                    <a:pt x="94794" y="75608"/>
                    <a:pt x="94203" y="75608"/>
                    <a:pt x="94203" y="75325"/>
                  </a:cubicBezTo>
                  <a:cubicBezTo>
                    <a:pt x="94061" y="75171"/>
                    <a:pt x="93990" y="75171"/>
                    <a:pt x="93916" y="75171"/>
                  </a:cubicBezTo>
                  <a:cubicBezTo>
                    <a:pt x="93843" y="75171"/>
                    <a:pt x="93766" y="75171"/>
                    <a:pt x="93612" y="75018"/>
                  </a:cubicBezTo>
                  <a:lnTo>
                    <a:pt x="93612" y="74734"/>
                  </a:lnTo>
                  <a:cubicBezTo>
                    <a:pt x="93612" y="74734"/>
                    <a:pt x="93021" y="74427"/>
                    <a:pt x="92738" y="74427"/>
                  </a:cubicBezTo>
                  <a:cubicBezTo>
                    <a:pt x="92431" y="74427"/>
                    <a:pt x="92147" y="73836"/>
                    <a:pt x="92147" y="73553"/>
                  </a:cubicBezTo>
                  <a:cubicBezTo>
                    <a:pt x="92147" y="73245"/>
                    <a:pt x="91840" y="72962"/>
                    <a:pt x="91840" y="72655"/>
                  </a:cubicBezTo>
                  <a:cubicBezTo>
                    <a:pt x="91840" y="72371"/>
                    <a:pt x="91557" y="72371"/>
                    <a:pt x="91249" y="72371"/>
                  </a:cubicBezTo>
                  <a:cubicBezTo>
                    <a:pt x="91249" y="72064"/>
                    <a:pt x="91557" y="71473"/>
                    <a:pt x="91557" y="71190"/>
                  </a:cubicBezTo>
                  <a:cubicBezTo>
                    <a:pt x="91557" y="70599"/>
                    <a:pt x="92147" y="69701"/>
                    <a:pt x="91840" y="69418"/>
                  </a:cubicBezTo>
                  <a:cubicBezTo>
                    <a:pt x="91840" y="69200"/>
                    <a:pt x="92138" y="68994"/>
                    <a:pt x="92310" y="68994"/>
                  </a:cubicBezTo>
                  <a:cubicBezTo>
                    <a:pt x="92381" y="68994"/>
                    <a:pt x="92431" y="69028"/>
                    <a:pt x="92431" y="69111"/>
                  </a:cubicBezTo>
                  <a:cubicBezTo>
                    <a:pt x="92738" y="69701"/>
                    <a:pt x="92738" y="69701"/>
                    <a:pt x="93021" y="69701"/>
                  </a:cubicBezTo>
                  <a:cubicBezTo>
                    <a:pt x="93612" y="69701"/>
                    <a:pt x="93612" y="70009"/>
                    <a:pt x="93919" y="70292"/>
                  </a:cubicBezTo>
                  <a:lnTo>
                    <a:pt x="94203" y="70292"/>
                  </a:lnTo>
                  <a:cubicBezTo>
                    <a:pt x="94510" y="70292"/>
                    <a:pt x="94203" y="70599"/>
                    <a:pt x="94203" y="70883"/>
                  </a:cubicBezTo>
                  <a:cubicBezTo>
                    <a:pt x="94203" y="70985"/>
                    <a:pt x="94237" y="71019"/>
                    <a:pt x="94293" y="71019"/>
                  </a:cubicBezTo>
                  <a:cubicBezTo>
                    <a:pt x="94405" y="71019"/>
                    <a:pt x="94604" y="70883"/>
                    <a:pt x="94794" y="70883"/>
                  </a:cubicBezTo>
                  <a:lnTo>
                    <a:pt x="94794" y="71473"/>
                  </a:lnTo>
                  <a:cubicBezTo>
                    <a:pt x="94998" y="71473"/>
                    <a:pt x="95193" y="71347"/>
                    <a:pt x="95299" y="71347"/>
                  </a:cubicBezTo>
                  <a:cubicBezTo>
                    <a:pt x="95353" y="71347"/>
                    <a:pt x="95384" y="71379"/>
                    <a:pt x="95384" y="71473"/>
                  </a:cubicBezTo>
                  <a:cubicBezTo>
                    <a:pt x="95691" y="71781"/>
                    <a:pt x="95691" y="71781"/>
                    <a:pt x="95975" y="71781"/>
                  </a:cubicBezTo>
                  <a:cubicBezTo>
                    <a:pt x="95975" y="72064"/>
                    <a:pt x="95691" y="72064"/>
                    <a:pt x="95691" y="72655"/>
                  </a:cubicBezTo>
                  <a:cubicBezTo>
                    <a:pt x="95691" y="72962"/>
                    <a:pt x="95975" y="72962"/>
                    <a:pt x="95975" y="72962"/>
                  </a:cubicBezTo>
                  <a:cubicBezTo>
                    <a:pt x="96282" y="72655"/>
                    <a:pt x="96566" y="72371"/>
                    <a:pt x="96873" y="72371"/>
                  </a:cubicBezTo>
                  <a:lnTo>
                    <a:pt x="96873" y="72064"/>
                  </a:lnTo>
                  <a:cubicBezTo>
                    <a:pt x="97156" y="72064"/>
                    <a:pt x="97156" y="71781"/>
                    <a:pt x="97156" y="71473"/>
                  </a:cubicBezTo>
                  <a:lnTo>
                    <a:pt x="97747" y="71473"/>
                  </a:lnTo>
                  <a:cubicBezTo>
                    <a:pt x="98054" y="71473"/>
                    <a:pt x="98338" y="71190"/>
                    <a:pt x="98645" y="70883"/>
                  </a:cubicBezTo>
                  <a:cubicBezTo>
                    <a:pt x="99235" y="70599"/>
                    <a:pt x="99235" y="70599"/>
                    <a:pt x="99235" y="70009"/>
                  </a:cubicBezTo>
                  <a:cubicBezTo>
                    <a:pt x="99519" y="69111"/>
                    <a:pt x="99235" y="68237"/>
                    <a:pt x="99235" y="68237"/>
                  </a:cubicBezTo>
                  <a:cubicBezTo>
                    <a:pt x="99235" y="67929"/>
                    <a:pt x="98645" y="66748"/>
                    <a:pt x="98338" y="66748"/>
                  </a:cubicBezTo>
                  <a:lnTo>
                    <a:pt x="97156" y="65874"/>
                  </a:lnTo>
                  <a:cubicBezTo>
                    <a:pt x="96873" y="65567"/>
                    <a:pt x="97156" y="65283"/>
                    <a:pt x="96873" y="65283"/>
                  </a:cubicBezTo>
                  <a:cubicBezTo>
                    <a:pt x="96566" y="64976"/>
                    <a:pt x="96566" y="64385"/>
                    <a:pt x="96566" y="64102"/>
                  </a:cubicBezTo>
                  <a:cubicBezTo>
                    <a:pt x="96566" y="63795"/>
                    <a:pt x="97156" y="63511"/>
                    <a:pt x="97156" y="63511"/>
                  </a:cubicBezTo>
                  <a:cubicBezTo>
                    <a:pt x="97156" y="63204"/>
                    <a:pt x="97156" y="62920"/>
                    <a:pt x="97463" y="62920"/>
                  </a:cubicBezTo>
                  <a:cubicBezTo>
                    <a:pt x="97747" y="62920"/>
                    <a:pt x="98054" y="62613"/>
                    <a:pt x="98054" y="62613"/>
                  </a:cubicBezTo>
                  <a:lnTo>
                    <a:pt x="98054" y="62330"/>
                  </a:lnTo>
                  <a:cubicBezTo>
                    <a:pt x="98243" y="62330"/>
                    <a:pt x="98443" y="62456"/>
                    <a:pt x="98555" y="62456"/>
                  </a:cubicBezTo>
                  <a:cubicBezTo>
                    <a:pt x="98611" y="62456"/>
                    <a:pt x="98645" y="62424"/>
                    <a:pt x="98645" y="62330"/>
                  </a:cubicBezTo>
                  <a:cubicBezTo>
                    <a:pt x="98645" y="62227"/>
                    <a:pt x="98676" y="62193"/>
                    <a:pt x="98718" y="62193"/>
                  </a:cubicBezTo>
                  <a:cubicBezTo>
                    <a:pt x="98802" y="62193"/>
                    <a:pt x="98928" y="62330"/>
                    <a:pt x="98928" y="62330"/>
                  </a:cubicBezTo>
                  <a:cubicBezTo>
                    <a:pt x="99082" y="62471"/>
                    <a:pt x="99159" y="62542"/>
                    <a:pt x="99233" y="62542"/>
                  </a:cubicBezTo>
                  <a:cubicBezTo>
                    <a:pt x="99306" y="62542"/>
                    <a:pt x="99377" y="62471"/>
                    <a:pt x="99519" y="62330"/>
                  </a:cubicBezTo>
                  <a:cubicBezTo>
                    <a:pt x="99582" y="62266"/>
                    <a:pt x="99633" y="62241"/>
                    <a:pt x="99673" y="62241"/>
                  </a:cubicBezTo>
                  <a:cubicBezTo>
                    <a:pt x="99826" y="62241"/>
                    <a:pt x="99826" y="62613"/>
                    <a:pt x="99826" y="62613"/>
                  </a:cubicBezTo>
                  <a:cubicBezTo>
                    <a:pt x="99519" y="62920"/>
                    <a:pt x="99826" y="63204"/>
                    <a:pt x="99826" y="63511"/>
                  </a:cubicBezTo>
                  <a:cubicBezTo>
                    <a:pt x="100110" y="63511"/>
                    <a:pt x="100110" y="63204"/>
                    <a:pt x="100110" y="62920"/>
                  </a:cubicBezTo>
                  <a:cubicBezTo>
                    <a:pt x="100110" y="62920"/>
                    <a:pt x="100417" y="62613"/>
                    <a:pt x="101291" y="62330"/>
                  </a:cubicBezTo>
                  <a:cubicBezTo>
                    <a:pt x="101882" y="62023"/>
                    <a:pt x="102780" y="61432"/>
                    <a:pt x="102780" y="61432"/>
                  </a:cubicBezTo>
                  <a:cubicBezTo>
                    <a:pt x="102780" y="61432"/>
                    <a:pt x="103042" y="61568"/>
                    <a:pt x="103301" y="61568"/>
                  </a:cubicBezTo>
                  <a:cubicBezTo>
                    <a:pt x="103431" y="61568"/>
                    <a:pt x="103559" y="61534"/>
                    <a:pt x="103654" y="61432"/>
                  </a:cubicBezTo>
                  <a:cubicBezTo>
                    <a:pt x="103654" y="61432"/>
                    <a:pt x="104552" y="61148"/>
                    <a:pt x="104835" y="61148"/>
                  </a:cubicBezTo>
                  <a:cubicBezTo>
                    <a:pt x="105142" y="61148"/>
                    <a:pt x="105142" y="61148"/>
                    <a:pt x="105426" y="60841"/>
                  </a:cubicBezTo>
                  <a:cubicBezTo>
                    <a:pt x="105733" y="60558"/>
                    <a:pt x="105426" y="60558"/>
                    <a:pt x="105733" y="60558"/>
                  </a:cubicBezTo>
                  <a:cubicBezTo>
                    <a:pt x="106017" y="60250"/>
                    <a:pt x="106324" y="60250"/>
                    <a:pt x="106324" y="59967"/>
                  </a:cubicBezTo>
                  <a:cubicBezTo>
                    <a:pt x="106324" y="59967"/>
                    <a:pt x="106914" y="59967"/>
                    <a:pt x="106914" y="59660"/>
                  </a:cubicBezTo>
                  <a:cubicBezTo>
                    <a:pt x="106914" y="59376"/>
                    <a:pt x="107198" y="59376"/>
                    <a:pt x="107198" y="59376"/>
                  </a:cubicBezTo>
                  <a:cubicBezTo>
                    <a:pt x="107198" y="59069"/>
                    <a:pt x="107505" y="59069"/>
                    <a:pt x="107505" y="59069"/>
                  </a:cubicBezTo>
                  <a:cubicBezTo>
                    <a:pt x="107789" y="58786"/>
                    <a:pt x="107505" y="58478"/>
                    <a:pt x="107789" y="58478"/>
                  </a:cubicBezTo>
                  <a:cubicBezTo>
                    <a:pt x="107789" y="58195"/>
                    <a:pt x="107505" y="58195"/>
                    <a:pt x="107505" y="57888"/>
                  </a:cubicBezTo>
                  <a:cubicBezTo>
                    <a:pt x="107505" y="57888"/>
                    <a:pt x="107789" y="57888"/>
                    <a:pt x="108096" y="57604"/>
                  </a:cubicBezTo>
                  <a:cubicBezTo>
                    <a:pt x="108379" y="57604"/>
                    <a:pt x="108379" y="57297"/>
                    <a:pt x="108379" y="57297"/>
                  </a:cubicBezTo>
                  <a:cubicBezTo>
                    <a:pt x="108379" y="57014"/>
                    <a:pt x="108970" y="56706"/>
                    <a:pt x="108970" y="56706"/>
                  </a:cubicBezTo>
                  <a:cubicBezTo>
                    <a:pt x="109277" y="56706"/>
                    <a:pt x="109277" y="56423"/>
                    <a:pt x="109277" y="56116"/>
                  </a:cubicBezTo>
                  <a:cubicBezTo>
                    <a:pt x="109277" y="55832"/>
                    <a:pt x="109561" y="55832"/>
                    <a:pt x="109277" y="55832"/>
                  </a:cubicBezTo>
                  <a:cubicBezTo>
                    <a:pt x="109277" y="55525"/>
                    <a:pt x="109277" y="55242"/>
                    <a:pt x="109561" y="55242"/>
                  </a:cubicBezTo>
                  <a:cubicBezTo>
                    <a:pt x="109765" y="55242"/>
                    <a:pt x="109697" y="55105"/>
                    <a:pt x="109545" y="55105"/>
                  </a:cubicBezTo>
                  <a:cubicBezTo>
                    <a:pt x="109469" y="55105"/>
                    <a:pt x="109372" y="55139"/>
                    <a:pt x="109277" y="55242"/>
                  </a:cubicBezTo>
                  <a:lnTo>
                    <a:pt x="108970" y="54934"/>
                  </a:lnTo>
                  <a:cubicBezTo>
                    <a:pt x="108875" y="55037"/>
                    <a:pt x="108778" y="55071"/>
                    <a:pt x="108702" y="55071"/>
                  </a:cubicBezTo>
                  <a:cubicBezTo>
                    <a:pt x="108550" y="55071"/>
                    <a:pt x="108482" y="54934"/>
                    <a:pt x="108686" y="54934"/>
                  </a:cubicBezTo>
                  <a:cubicBezTo>
                    <a:pt x="108970" y="54651"/>
                    <a:pt x="109277" y="54651"/>
                    <a:pt x="109277" y="54344"/>
                  </a:cubicBezTo>
                  <a:cubicBezTo>
                    <a:pt x="109561" y="54344"/>
                    <a:pt x="109277" y="54060"/>
                    <a:pt x="108970" y="54060"/>
                  </a:cubicBezTo>
                  <a:cubicBezTo>
                    <a:pt x="108686" y="54060"/>
                    <a:pt x="108379" y="53469"/>
                    <a:pt x="108096" y="53469"/>
                  </a:cubicBezTo>
                  <a:lnTo>
                    <a:pt x="108686" y="53469"/>
                  </a:lnTo>
                  <a:cubicBezTo>
                    <a:pt x="108875" y="53469"/>
                    <a:pt x="109075" y="53595"/>
                    <a:pt x="109187" y="53595"/>
                  </a:cubicBezTo>
                  <a:cubicBezTo>
                    <a:pt x="109243" y="53595"/>
                    <a:pt x="109277" y="53564"/>
                    <a:pt x="109277" y="53469"/>
                  </a:cubicBezTo>
                  <a:cubicBezTo>
                    <a:pt x="109561" y="53469"/>
                    <a:pt x="108970" y="53162"/>
                    <a:pt x="108686" y="52879"/>
                  </a:cubicBezTo>
                  <a:cubicBezTo>
                    <a:pt x="108379" y="52572"/>
                    <a:pt x="108686" y="52572"/>
                    <a:pt x="108686" y="52288"/>
                  </a:cubicBezTo>
                  <a:cubicBezTo>
                    <a:pt x="108379" y="52288"/>
                    <a:pt x="108096" y="51697"/>
                    <a:pt x="108096" y="51390"/>
                  </a:cubicBezTo>
                  <a:cubicBezTo>
                    <a:pt x="108096" y="51107"/>
                    <a:pt x="107505" y="51107"/>
                    <a:pt x="107505" y="50800"/>
                  </a:cubicBezTo>
                  <a:cubicBezTo>
                    <a:pt x="107198" y="50800"/>
                    <a:pt x="107505" y="50209"/>
                    <a:pt x="107789" y="50209"/>
                  </a:cubicBezTo>
                  <a:cubicBezTo>
                    <a:pt x="108096" y="49925"/>
                    <a:pt x="108096" y="49618"/>
                    <a:pt x="108096" y="49618"/>
                  </a:cubicBezTo>
                  <a:cubicBezTo>
                    <a:pt x="108179" y="49709"/>
                    <a:pt x="108238" y="49746"/>
                    <a:pt x="108288" y="49746"/>
                  </a:cubicBezTo>
                  <a:cubicBezTo>
                    <a:pt x="108406" y="49746"/>
                    <a:pt x="108470" y="49535"/>
                    <a:pt x="108686" y="49335"/>
                  </a:cubicBezTo>
                  <a:lnTo>
                    <a:pt x="108970" y="49335"/>
                  </a:lnTo>
                  <a:cubicBezTo>
                    <a:pt x="109277" y="49028"/>
                    <a:pt x="109868" y="49028"/>
                    <a:pt x="109868" y="49028"/>
                  </a:cubicBezTo>
                  <a:cubicBezTo>
                    <a:pt x="110151" y="48744"/>
                    <a:pt x="109868" y="48437"/>
                    <a:pt x="109561" y="48437"/>
                  </a:cubicBezTo>
                  <a:cubicBezTo>
                    <a:pt x="109277" y="48437"/>
                    <a:pt x="108970" y="48437"/>
                    <a:pt x="108686" y="48153"/>
                  </a:cubicBezTo>
                  <a:cubicBezTo>
                    <a:pt x="108642" y="48108"/>
                    <a:pt x="108597" y="48089"/>
                    <a:pt x="108552" y="48089"/>
                  </a:cubicBezTo>
                  <a:cubicBezTo>
                    <a:pt x="108290" y="48089"/>
                    <a:pt x="108009" y="48744"/>
                    <a:pt x="107505" y="48744"/>
                  </a:cubicBezTo>
                  <a:cubicBezTo>
                    <a:pt x="107448" y="48797"/>
                    <a:pt x="107392" y="48819"/>
                    <a:pt x="107340" y="48819"/>
                  </a:cubicBezTo>
                  <a:cubicBezTo>
                    <a:pt x="107112" y="48819"/>
                    <a:pt x="106967" y="48384"/>
                    <a:pt x="107198" y="48153"/>
                  </a:cubicBezTo>
                  <a:cubicBezTo>
                    <a:pt x="107198" y="47846"/>
                    <a:pt x="106914" y="47846"/>
                    <a:pt x="106324" y="47846"/>
                  </a:cubicBezTo>
                  <a:cubicBezTo>
                    <a:pt x="105733" y="47846"/>
                    <a:pt x="106017" y="46972"/>
                    <a:pt x="106324" y="46972"/>
                  </a:cubicBezTo>
                  <a:cubicBezTo>
                    <a:pt x="106463" y="46972"/>
                    <a:pt x="106675" y="47040"/>
                    <a:pt x="106856" y="47040"/>
                  </a:cubicBezTo>
                  <a:cubicBezTo>
                    <a:pt x="107044" y="47040"/>
                    <a:pt x="107198" y="46966"/>
                    <a:pt x="107198" y="46665"/>
                  </a:cubicBezTo>
                  <a:cubicBezTo>
                    <a:pt x="107505" y="46074"/>
                    <a:pt x="107789" y="46381"/>
                    <a:pt x="108096" y="46074"/>
                  </a:cubicBezTo>
                  <a:cubicBezTo>
                    <a:pt x="108529" y="45641"/>
                    <a:pt x="108963" y="45373"/>
                    <a:pt x="109275" y="45373"/>
                  </a:cubicBezTo>
                  <a:cubicBezTo>
                    <a:pt x="109388" y="45373"/>
                    <a:pt x="109485" y="45408"/>
                    <a:pt x="109561" y="45483"/>
                  </a:cubicBezTo>
                  <a:cubicBezTo>
                    <a:pt x="109868" y="45791"/>
                    <a:pt x="109277" y="46381"/>
                    <a:pt x="108970" y="46665"/>
                  </a:cubicBezTo>
                  <a:cubicBezTo>
                    <a:pt x="108970" y="46972"/>
                    <a:pt x="109277" y="46972"/>
                    <a:pt x="108970" y="47256"/>
                  </a:cubicBezTo>
                  <a:cubicBezTo>
                    <a:pt x="108781" y="47256"/>
                    <a:pt x="108844" y="47392"/>
                    <a:pt x="109082" y="47392"/>
                  </a:cubicBezTo>
                  <a:cubicBezTo>
                    <a:pt x="109201" y="47392"/>
                    <a:pt x="109364" y="47358"/>
                    <a:pt x="109561" y="47256"/>
                  </a:cubicBezTo>
                  <a:cubicBezTo>
                    <a:pt x="109868" y="46972"/>
                    <a:pt x="110458" y="46381"/>
                    <a:pt x="111049" y="46381"/>
                  </a:cubicBezTo>
                  <a:lnTo>
                    <a:pt x="111333" y="46381"/>
                  </a:lnTo>
                  <a:cubicBezTo>
                    <a:pt x="111640" y="46381"/>
                    <a:pt x="111923" y="46381"/>
                    <a:pt x="112231" y="46665"/>
                  </a:cubicBezTo>
                  <a:cubicBezTo>
                    <a:pt x="112514" y="46972"/>
                    <a:pt x="111923" y="47256"/>
                    <a:pt x="111640" y="47563"/>
                  </a:cubicBezTo>
                  <a:cubicBezTo>
                    <a:pt x="111640" y="47846"/>
                    <a:pt x="111923" y="47846"/>
                    <a:pt x="111923" y="48153"/>
                  </a:cubicBezTo>
                  <a:cubicBezTo>
                    <a:pt x="111923" y="48153"/>
                    <a:pt x="112060" y="48279"/>
                    <a:pt x="112151" y="48279"/>
                  </a:cubicBezTo>
                  <a:cubicBezTo>
                    <a:pt x="112196" y="48279"/>
                    <a:pt x="112231" y="48248"/>
                    <a:pt x="112231" y="48153"/>
                  </a:cubicBezTo>
                  <a:lnTo>
                    <a:pt x="113105" y="48153"/>
                  </a:lnTo>
                  <a:cubicBezTo>
                    <a:pt x="113105" y="48437"/>
                    <a:pt x="113105" y="48744"/>
                    <a:pt x="113412" y="48744"/>
                  </a:cubicBezTo>
                  <a:cubicBezTo>
                    <a:pt x="113695" y="48744"/>
                    <a:pt x="113412" y="49028"/>
                    <a:pt x="113412" y="49028"/>
                  </a:cubicBezTo>
                  <a:cubicBezTo>
                    <a:pt x="113105" y="49028"/>
                    <a:pt x="113105" y="49335"/>
                    <a:pt x="113105" y="49618"/>
                  </a:cubicBezTo>
                  <a:cubicBezTo>
                    <a:pt x="113412" y="50209"/>
                    <a:pt x="112821" y="50516"/>
                    <a:pt x="113105" y="50800"/>
                  </a:cubicBezTo>
                  <a:lnTo>
                    <a:pt x="113105" y="51107"/>
                  </a:lnTo>
                  <a:cubicBezTo>
                    <a:pt x="113105" y="51189"/>
                    <a:pt x="113204" y="51224"/>
                    <a:pt x="113353" y="51224"/>
                  </a:cubicBezTo>
                  <a:cubicBezTo>
                    <a:pt x="113717" y="51224"/>
                    <a:pt x="114375" y="51018"/>
                    <a:pt x="114593" y="50800"/>
                  </a:cubicBezTo>
                  <a:cubicBezTo>
                    <a:pt x="114936" y="50456"/>
                    <a:pt x="115080" y="50313"/>
                    <a:pt x="115196" y="50313"/>
                  </a:cubicBezTo>
                  <a:cubicBezTo>
                    <a:pt x="115280" y="50313"/>
                    <a:pt x="115349" y="50387"/>
                    <a:pt x="115468" y="50516"/>
                  </a:cubicBezTo>
                  <a:cubicBezTo>
                    <a:pt x="115468" y="50516"/>
                    <a:pt x="115775" y="50209"/>
                    <a:pt x="115775" y="49925"/>
                  </a:cubicBezTo>
                  <a:cubicBezTo>
                    <a:pt x="115468" y="49925"/>
                    <a:pt x="115468" y="49335"/>
                    <a:pt x="115468" y="49028"/>
                  </a:cubicBezTo>
                  <a:cubicBezTo>
                    <a:pt x="115468" y="48437"/>
                    <a:pt x="115184" y="48153"/>
                    <a:pt x="114593" y="47563"/>
                  </a:cubicBezTo>
                  <a:lnTo>
                    <a:pt x="114003" y="46972"/>
                  </a:lnTo>
                  <a:cubicBezTo>
                    <a:pt x="113695" y="46665"/>
                    <a:pt x="114003" y="46381"/>
                    <a:pt x="114286" y="46074"/>
                  </a:cubicBezTo>
                  <a:cubicBezTo>
                    <a:pt x="114593" y="46074"/>
                    <a:pt x="115468" y="45483"/>
                    <a:pt x="115468" y="45483"/>
                  </a:cubicBezTo>
                  <a:cubicBezTo>
                    <a:pt x="115775" y="45200"/>
                    <a:pt x="115775" y="44893"/>
                    <a:pt x="115775" y="44302"/>
                  </a:cubicBezTo>
                  <a:cubicBezTo>
                    <a:pt x="116058" y="44302"/>
                    <a:pt x="116365" y="43711"/>
                    <a:pt x="116649" y="43428"/>
                  </a:cubicBezTo>
                  <a:lnTo>
                    <a:pt x="116956" y="43428"/>
                  </a:lnTo>
                  <a:cubicBezTo>
                    <a:pt x="117240" y="43121"/>
                    <a:pt x="117547" y="43121"/>
                    <a:pt x="117547" y="43121"/>
                  </a:cubicBezTo>
                  <a:cubicBezTo>
                    <a:pt x="117830" y="43121"/>
                    <a:pt x="118137" y="43428"/>
                    <a:pt x="118421" y="43428"/>
                  </a:cubicBezTo>
                  <a:cubicBezTo>
                    <a:pt x="118454" y="43458"/>
                    <a:pt x="118500" y="43472"/>
                    <a:pt x="118556" y="43472"/>
                  </a:cubicBezTo>
                  <a:cubicBezTo>
                    <a:pt x="119025" y="43472"/>
                    <a:pt x="120193" y="42530"/>
                    <a:pt x="120193" y="42530"/>
                  </a:cubicBezTo>
                  <a:cubicBezTo>
                    <a:pt x="120500" y="42247"/>
                    <a:pt x="121091" y="41349"/>
                    <a:pt x="121682" y="41065"/>
                  </a:cubicBezTo>
                  <a:cubicBezTo>
                    <a:pt x="121965" y="40474"/>
                    <a:pt x="122556" y="39884"/>
                    <a:pt x="122863" y="39293"/>
                  </a:cubicBezTo>
                  <a:cubicBezTo>
                    <a:pt x="122863" y="38986"/>
                    <a:pt x="123454" y="38395"/>
                    <a:pt x="123737" y="38395"/>
                  </a:cubicBezTo>
                  <a:cubicBezTo>
                    <a:pt x="123737" y="38112"/>
                    <a:pt x="123737" y="38112"/>
                    <a:pt x="124044" y="37521"/>
                  </a:cubicBezTo>
                  <a:cubicBezTo>
                    <a:pt x="124328" y="36930"/>
                    <a:pt x="124328" y="35442"/>
                    <a:pt x="124328" y="35442"/>
                  </a:cubicBezTo>
                  <a:cubicBezTo>
                    <a:pt x="124635" y="35442"/>
                    <a:pt x="124635" y="35158"/>
                    <a:pt x="124635" y="34851"/>
                  </a:cubicBezTo>
                  <a:cubicBezTo>
                    <a:pt x="124635" y="34851"/>
                    <a:pt x="124635" y="34568"/>
                    <a:pt x="124918" y="34261"/>
                  </a:cubicBezTo>
                  <a:cubicBezTo>
                    <a:pt x="125226" y="34261"/>
                    <a:pt x="125226" y="33977"/>
                    <a:pt x="124918" y="33977"/>
                  </a:cubicBezTo>
                  <a:lnTo>
                    <a:pt x="124918" y="33079"/>
                  </a:lnTo>
                  <a:lnTo>
                    <a:pt x="125226" y="33079"/>
                  </a:lnTo>
                  <a:cubicBezTo>
                    <a:pt x="125226" y="32796"/>
                    <a:pt x="124918" y="32796"/>
                    <a:pt x="124918" y="32488"/>
                  </a:cubicBezTo>
                  <a:cubicBezTo>
                    <a:pt x="124635" y="32488"/>
                    <a:pt x="124328" y="32488"/>
                    <a:pt x="124328" y="32205"/>
                  </a:cubicBezTo>
                  <a:cubicBezTo>
                    <a:pt x="124328" y="31898"/>
                    <a:pt x="124044" y="31614"/>
                    <a:pt x="123737" y="31614"/>
                  </a:cubicBezTo>
                  <a:cubicBezTo>
                    <a:pt x="123595" y="31756"/>
                    <a:pt x="123377" y="31756"/>
                    <a:pt x="123229" y="31756"/>
                  </a:cubicBezTo>
                  <a:cubicBezTo>
                    <a:pt x="123081" y="31756"/>
                    <a:pt x="123005" y="31756"/>
                    <a:pt x="123146" y="31898"/>
                  </a:cubicBezTo>
                  <a:cubicBezTo>
                    <a:pt x="123146" y="31898"/>
                    <a:pt x="123020" y="32034"/>
                    <a:pt x="122936" y="32034"/>
                  </a:cubicBezTo>
                  <a:cubicBezTo>
                    <a:pt x="122894" y="32034"/>
                    <a:pt x="122863" y="32000"/>
                    <a:pt x="122863" y="31898"/>
                  </a:cubicBezTo>
                  <a:lnTo>
                    <a:pt x="122556" y="32205"/>
                  </a:lnTo>
                  <a:cubicBezTo>
                    <a:pt x="122272" y="32488"/>
                    <a:pt x="121965" y="32488"/>
                    <a:pt x="121965" y="32488"/>
                  </a:cubicBezTo>
                  <a:cubicBezTo>
                    <a:pt x="122272" y="32205"/>
                    <a:pt x="121965" y="32205"/>
                    <a:pt x="121965" y="31898"/>
                  </a:cubicBezTo>
                  <a:cubicBezTo>
                    <a:pt x="121965" y="31698"/>
                    <a:pt x="122118" y="31486"/>
                    <a:pt x="122100" y="31486"/>
                  </a:cubicBezTo>
                  <a:lnTo>
                    <a:pt x="122100" y="31486"/>
                  </a:lnTo>
                  <a:cubicBezTo>
                    <a:pt x="122093" y="31486"/>
                    <a:pt x="122056" y="31524"/>
                    <a:pt x="121965" y="31614"/>
                  </a:cubicBezTo>
                  <a:cubicBezTo>
                    <a:pt x="121682" y="31614"/>
                    <a:pt x="121682" y="32205"/>
                    <a:pt x="121374" y="32205"/>
                  </a:cubicBezTo>
                  <a:lnTo>
                    <a:pt x="121374" y="31307"/>
                  </a:lnTo>
                  <a:lnTo>
                    <a:pt x="120500" y="31307"/>
                  </a:lnTo>
                  <a:cubicBezTo>
                    <a:pt x="119909" y="31307"/>
                    <a:pt x="120193" y="31024"/>
                    <a:pt x="120500" y="30716"/>
                  </a:cubicBezTo>
                  <a:cubicBezTo>
                    <a:pt x="121091" y="30433"/>
                    <a:pt x="120784" y="30433"/>
                    <a:pt x="121091" y="30126"/>
                  </a:cubicBezTo>
                  <a:cubicBezTo>
                    <a:pt x="121374" y="30126"/>
                    <a:pt x="121682" y="29842"/>
                    <a:pt x="121965" y="29535"/>
                  </a:cubicBezTo>
                  <a:cubicBezTo>
                    <a:pt x="122556" y="29535"/>
                    <a:pt x="122556" y="29252"/>
                    <a:pt x="122556" y="28944"/>
                  </a:cubicBezTo>
                  <a:lnTo>
                    <a:pt x="123737" y="28354"/>
                  </a:lnTo>
                  <a:cubicBezTo>
                    <a:pt x="124044" y="27763"/>
                    <a:pt x="124328" y="27479"/>
                    <a:pt x="124635" y="27479"/>
                  </a:cubicBezTo>
                  <a:cubicBezTo>
                    <a:pt x="124635" y="27172"/>
                    <a:pt x="125509" y="26889"/>
                    <a:pt x="125509" y="26582"/>
                  </a:cubicBezTo>
                  <a:cubicBezTo>
                    <a:pt x="125509" y="26298"/>
                    <a:pt x="126407" y="25991"/>
                    <a:pt x="126998" y="25707"/>
                  </a:cubicBezTo>
                  <a:cubicBezTo>
                    <a:pt x="127588" y="25707"/>
                    <a:pt x="128463" y="25991"/>
                    <a:pt x="128770" y="25991"/>
                  </a:cubicBezTo>
                  <a:cubicBezTo>
                    <a:pt x="128770" y="26093"/>
                    <a:pt x="128801" y="26127"/>
                    <a:pt x="128843" y="26127"/>
                  </a:cubicBezTo>
                  <a:cubicBezTo>
                    <a:pt x="128927" y="26127"/>
                    <a:pt x="129053" y="25991"/>
                    <a:pt x="129053" y="25991"/>
                  </a:cubicBezTo>
                  <a:lnTo>
                    <a:pt x="129644" y="25991"/>
                  </a:lnTo>
                  <a:cubicBezTo>
                    <a:pt x="130038" y="25991"/>
                    <a:pt x="130169" y="25865"/>
                    <a:pt x="130304" y="25865"/>
                  </a:cubicBezTo>
                  <a:cubicBezTo>
                    <a:pt x="130371" y="25865"/>
                    <a:pt x="130439" y="25896"/>
                    <a:pt x="130542" y="25991"/>
                  </a:cubicBezTo>
                  <a:cubicBezTo>
                    <a:pt x="130825" y="25991"/>
                    <a:pt x="131132" y="25991"/>
                    <a:pt x="131132" y="25707"/>
                  </a:cubicBezTo>
                  <a:cubicBezTo>
                    <a:pt x="131274" y="25554"/>
                    <a:pt x="131493" y="25477"/>
                    <a:pt x="131714" y="25477"/>
                  </a:cubicBezTo>
                  <a:cubicBezTo>
                    <a:pt x="131936" y="25477"/>
                    <a:pt x="132160" y="25554"/>
                    <a:pt x="132314" y="25707"/>
                  </a:cubicBezTo>
                  <a:cubicBezTo>
                    <a:pt x="132503" y="25707"/>
                    <a:pt x="132566" y="25833"/>
                    <a:pt x="132678" y="25833"/>
                  </a:cubicBezTo>
                  <a:cubicBezTo>
                    <a:pt x="132734" y="25833"/>
                    <a:pt x="132802" y="25802"/>
                    <a:pt x="132905" y="25707"/>
                  </a:cubicBezTo>
                  <a:cubicBezTo>
                    <a:pt x="132963" y="25644"/>
                    <a:pt x="133009" y="25619"/>
                    <a:pt x="133049" y="25619"/>
                  </a:cubicBezTo>
                  <a:cubicBezTo>
                    <a:pt x="133201" y="25619"/>
                    <a:pt x="133251" y="25991"/>
                    <a:pt x="133495" y="25991"/>
                  </a:cubicBezTo>
                  <a:cubicBezTo>
                    <a:pt x="133779" y="25991"/>
                    <a:pt x="133495" y="26298"/>
                    <a:pt x="133188" y="26298"/>
                  </a:cubicBezTo>
                  <a:cubicBezTo>
                    <a:pt x="133188" y="26298"/>
                    <a:pt x="132905" y="26298"/>
                    <a:pt x="133188" y="26582"/>
                  </a:cubicBezTo>
                  <a:lnTo>
                    <a:pt x="133779" y="26298"/>
                  </a:lnTo>
                  <a:lnTo>
                    <a:pt x="134677" y="26298"/>
                  </a:lnTo>
                  <a:cubicBezTo>
                    <a:pt x="134771" y="26196"/>
                    <a:pt x="134834" y="26162"/>
                    <a:pt x="134888" y="26162"/>
                  </a:cubicBezTo>
                  <a:cubicBezTo>
                    <a:pt x="134994" y="26162"/>
                    <a:pt x="135063" y="26298"/>
                    <a:pt x="135267" y="26298"/>
                  </a:cubicBezTo>
                  <a:cubicBezTo>
                    <a:pt x="135551" y="25991"/>
                    <a:pt x="135858" y="25991"/>
                    <a:pt x="136142" y="25991"/>
                  </a:cubicBezTo>
                  <a:cubicBezTo>
                    <a:pt x="136142" y="25991"/>
                    <a:pt x="136142" y="25707"/>
                    <a:pt x="135858" y="25707"/>
                  </a:cubicBezTo>
                  <a:cubicBezTo>
                    <a:pt x="135267" y="25707"/>
                    <a:pt x="135551" y="25707"/>
                    <a:pt x="135551" y="25117"/>
                  </a:cubicBezTo>
                  <a:cubicBezTo>
                    <a:pt x="135858" y="24526"/>
                    <a:pt x="136449" y="24526"/>
                    <a:pt x="136732" y="24219"/>
                  </a:cubicBezTo>
                  <a:cubicBezTo>
                    <a:pt x="137323" y="23935"/>
                    <a:pt x="137323" y="23935"/>
                    <a:pt x="137323" y="23628"/>
                  </a:cubicBezTo>
                  <a:cubicBezTo>
                    <a:pt x="137323" y="23628"/>
                    <a:pt x="137630" y="23038"/>
                    <a:pt x="137914" y="23038"/>
                  </a:cubicBezTo>
                  <a:lnTo>
                    <a:pt x="139095" y="23038"/>
                  </a:lnTo>
                  <a:cubicBezTo>
                    <a:pt x="139292" y="22943"/>
                    <a:pt x="139392" y="22912"/>
                    <a:pt x="139448" y="22912"/>
                  </a:cubicBezTo>
                  <a:cubicBezTo>
                    <a:pt x="139560" y="22912"/>
                    <a:pt x="139497" y="23038"/>
                    <a:pt x="139686" y="23038"/>
                  </a:cubicBezTo>
                  <a:cubicBezTo>
                    <a:pt x="139890" y="23038"/>
                    <a:pt x="139959" y="22912"/>
                    <a:pt x="140065" y="22912"/>
                  </a:cubicBezTo>
                  <a:cubicBezTo>
                    <a:pt x="140119" y="22912"/>
                    <a:pt x="140182" y="22943"/>
                    <a:pt x="140276" y="23038"/>
                  </a:cubicBezTo>
                  <a:cubicBezTo>
                    <a:pt x="140583" y="23038"/>
                    <a:pt x="139993" y="23345"/>
                    <a:pt x="139993" y="23628"/>
                  </a:cubicBezTo>
                  <a:cubicBezTo>
                    <a:pt x="139686" y="23935"/>
                    <a:pt x="139993" y="23935"/>
                    <a:pt x="140276" y="23935"/>
                  </a:cubicBezTo>
                  <a:cubicBezTo>
                    <a:pt x="140583" y="23935"/>
                    <a:pt x="139993" y="24219"/>
                    <a:pt x="139993" y="24219"/>
                  </a:cubicBezTo>
                  <a:cubicBezTo>
                    <a:pt x="140276" y="24219"/>
                    <a:pt x="140583" y="24219"/>
                    <a:pt x="141174" y="23935"/>
                  </a:cubicBezTo>
                  <a:cubicBezTo>
                    <a:pt x="141458" y="23345"/>
                    <a:pt x="142048" y="23345"/>
                    <a:pt x="142356" y="23345"/>
                  </a:cubicBezTo>
                  <a:cubicBezTo>
                    <a:pt x="142639" y="23345"/>
                    <a:pt x="142639" y="23038"/>
                    <a:pt x="142639" y="22447"/>
                  </a:cubicBezTo>
                  <a:cubicBezTo>
                    <a:pt x="142639" y="21856"/>
                    <a:pt x="143537" y="21856"/>
                    <a:pt x="143820" y="21856"/>
                  </a:cubicBezTo>
                  <a:cubicBezTo>
                    <a:pt x="144128" y="22163"/>
                    <a:pt x="144128" y="22163"/>
                    <a:pt x="143820" y="22163"/>
                  </a:cubicBezTo>
                  <a:cubicBezTo>
                    <a:pt x="143537" y="22163"/>
                    <a:pt x="143230" y="22447"/>
                    <a:pt x="143230" y="22754"/>
                  </a:cubicBezTo>
                  <a:cubicBezTo>
                    <a:pt x="143230" y="23038"/>
                    <a:pt x="142946" y="23345"/>
                    <a:pt x="143230" y="23345"/>
                  </a:cubicBezTo>
                  <a:cubicBezTo>
                    <a:pt x="143230" y="23628"/>
                    <a:pt x="142946" y="23628"/>
                    <a:pt x="142946" y="23935"/>
                  </a:cubicBezTo>
                  <a:cubicBezTo>
                    <a:pt x="142946" y="23935"/>
                    <a:pt x="142946" y="24219"/>
                    <a:pt x="142639" y="24219"/>
                  </a:cubicBezTo>
                  <a:cubicBezTo>
                    <a:pt x="142356" y="24219"/>
                    <a:pt x="141765" y="24219"/>
                    <a:pt x="141765" y="24526"/>
                  </a:cubicBezTo>
                  <a:cubicBezTo>
                    <a:pt x="141765" y="24810"/>
                    <a:pt x="141174" y="24810"/>
                    <a:pt x="140867" y="25400"/>
                  </a:cubicBezTo>
                  <a:cubicBezTo>
                    <a:pt x="140867" y="25707"/>
                    <a:pt x="139993" y="25991"/>
                    <a:pt x="139686" y="26582"/>
                  </a:cubicBezTo>
                  <a:cubicBezTo>
                    <a:pt x="139095" y="27479"/>
                    <a:pt x="138221" y="27479"/>
                    <a:pt x="138221" y="27479"/>
                  </a:cubicBezTo>
                  <a:cubicBezTo>
                    <a:pt x="138221" y="27763"/>
                    <a:pt x="137630" y="27763"/>
                    <a:pt x="137630" y="27763"/>
                  </a:cubicBezTo>
                  <a:cubicBezTo>
                    <a:pt x="137323" y="27763"/>
                    <a:pt x="137630" y="28070"/>
                    <a:pt x="137323" y="28661"/>
                  </a:cubicBezTo>
                  <a:cubicBezTo>
                    <a:pt x="136732" y="29252"/>
                    <a:pt x="136449" y="29842"/>
                    <a:pt x="136449" y="30433"/>
                  </a:cubicBezTo>
                  <a:cubicBezTo>
                    <a:pt x="136449" y="31024"/>
                    <a:pt x="136732" y="33079"/>
                    <a:pt x="137039" y="33386"/>
                  </a:cubicBezTo>
                  <a:cubicBezTo>
                    <a:pt x="137039" y="33670"/>
                    <a:pt x="137039" y="34568"/>
                    <a:pt x="137323" y="34851"/>
                  </a:cubicBezTo>
                  <a:lnTo>
                    <a:pt x="137323" y="35442"/>
                  </a:lnTo>
                  <a:cubicBezTo>
                    <a:pt x="137630" y="35442"/>
                    <a:pt x="137914" y="34851"/>
                    <a:pt x="138221" y="34568"/>
                  </a:cubicBezTo>
                  <a:lnTo>
                    <a:pt x="138504" y="34261"/>
                  </a:lnTo>
                  <a:cubicBezTo>
                    <a:pt x="138811" y="33977"/>
                    <a:pt x="138811" y="33386"/>
                    <a:pt x="138811" y="33386"/>
                  </a:cubicBezTo>
                  <a:cubicBezTo>
                    <a:pt x="138811" y="33079"/>
                    <a:pt x="139095" y="33079"/>
                    <a:pt x="139402" y="33079"/>
                  </a:cubicBezTo>
                  <a:cubicBezTo>
                    <a:pt x="139402" y="32937"/>
                    <a:pt x="139473" y="32937"/>
                    <a:pt x="139582" y="32937"/>
                  </a:cubicBezTo>
                  <a:cubicBezTo>
                    <a:pt x="139692" y="32937"/>
                    <a:pt x="139839" y="32937"/>
                    <a:pt x="139993" y="32796"/>
                  </a:cubicBezTo>
                  <a:lnTo>
                    <a:pt x="139993" y="32205"/>
                  </a:lnTo>
                  <a:cubicBezTo>
                    <a:pt x="139686" y="31898"/>
                    <a:pt x="140276" y="31614"/>
                    <a:pt x="140583" y="31614"/>
                  </a:cubicBezTo>
                  <a:cubicBezTo>
                    <a:pt x="140725" y="31461"/>
                    <a:pt x="140873" y="31461"/>
                    <a:pt x="141021" y="31461"/>
                  </a:cubicBezTo>
                  <a:cubicBezTo>
                    <a:pt x="141168" y="31461"/>
                    <a:pt x="141316" y="31461"/>
                    <a:pt x="141458" y="31307"/>
                  </a:cubicBezTo>
                  <a:cubicBezTo>
                    <a:pt x="141765" y="31024"/>
                    <a:pt x="141458" y="30716"/>
                    <a:pt x="141458" y="30433"/>
                  </a:cubicBezTo>
                  <a:cubicBezTo>
                    <a:pt x="141458" y="30433"/>
                    <a:pt x="141765" y="29535"/>
                    <a:pt x="142048" y="29535"/>
                  </a:cubicBezTo>
                  <a:cubicBezTo>
                    <a:pt x="142253" y="29535"/>
                    <a:pt x="142321" y="29672"/>
                    <a:pt x="142428" y="29672"/>
                  </a:cubicBezTo>
                  <a:cubicBezTo>
                    <a:pt x="142482" y="29672"/>
                    <a:pt x="142545" y="29637"/>
                    <a:pt x="142639" y="29535"/>
                  </a:cubicBezTo>
                  <a:cubicBezTo>
                    <a:pt x="142946" y="29252"/>
                    <a:pt x="142356" y="28944"/>
                    <a:pt x="142356" y="28944"/>
                  </a:cubicBezTo>
                  <a:cubicBezTo>
                    <a:pt x="142048" y="28944"/>
                    <a:pt x="142048" y="28354"/>
                    <a:pt x="142356" y="28070"/>
                  </a:cubicBezTo>
                  <a:cubicBezTo>
                    <a:pt x="142639" y="27763"/>
                    <a:pt x="142639" y="27763"/>
                    <a:pt x="142356" y="27763"/>
                  </a:cubicBezTo>
                  <a:lnTo>
                    <a:pt x="141765" y="27763"/>
                  </a:lnTo>
                  <a:cubicBezTo>
                    <a:pt x="141765" y="27763"/>
                    <a:pt x="141458" y="27479"/>
                    <a:pt x="141765" y="26889"/>
                  </a:cubicBezTo>
                  <a:cubicBezTo>
                    <a:pt x="142048" y="26582"/>
                    <a:pt x="142356" y="26582"/>
                    <a:pt x="142356" y="26298"/>
                  </a:cubicBezTo>
                  <a:cubicBezTo>
                    <a:pt x="142639" y="25991"/>
                    <a:pt x="142946" y="25400"/>
                    <a:pt x="142946" y="25117"/>
                  </a:cubicBezTo>
                  <a:lnTo>
                    <a:pt x="143820" y="25117"/>
                  </a:lnTo>
                  <a:cubicBezTo>
                    <a:pt x="143820" y="25117"/>
                    <a:pt x="143820" y="25400"/>
                    <a:pt x="144128" y="25400"/>
                  </a:cubicBezTo>
                  <a:cubicBezTo>
                    <a:pt x="144128" y="25117"/>
                    <a:pt x="144411" y="24526"/>
                    <a:pt x="144718" y="24526"/>
                  </a:cubicBezTo>
                  <a:cubicBezTo>
                    <a:pt x="145002" y="24526"/>
                    <a:pt x="145002" y="25117"/>
                    <a:pt x="145002" y="25117"/>
                  </a:cubicBezTo>
                  <a:cubicBezTo>
                    <a:pt x="145002" y="25199"/>
                    <a:pt x="145028" y="25234"/>
                    <a:pt x="145071" y="25234"/>
                  </a:cubicBezTo>
                  <a:cubicBezTo>
                    <a:pt x="145178" y="25234"/>
                    <a:pt x="145391" y="25028"/>
                    <a:pt x="145592" y="24810"/>
                  </a:cubicBezTo>
                  <a:cubicBezTo>
                    <a:pt x="145888" y="24668"/>
                    <a:pt x="146331" y="24597"/>
                    <a:pt x="146738" y="24597"/>
                  </a:cubicBezTo>
                  <a:cubicBezTo>
                    <a:pt x="147146" y="24597"/>
                    <a:pt x="147518" y="24668"/>
                    <a:pt x="147672" y="24810"/>
                  </a:cubicBezTo>
                  <a:cubicBezTo>
                    <a:pt x="147955" y="24810"/>
                    <a:pt x="148262" y="25117"/>
                    <a:pt x="148262" y="25117"/>
                  </a:cubicBezTo>
                  <a:cubicBezTo>
                    <a:pt x="148546" y="25117"/>
                    <a:pt x="148262" y="24810"/>
                    <a:pt x="148546" y="24810"/>
                  </a:cubicBezTo>
                  <a:cubicBezTo>
                    <a:pt x="148853" y="24526"/>
                    <a:pt x="149444" y="24219"/>
                    <a:pt x="149727" y="23935"/>
                  </a:cubicBezTo>
                  <a:cubicBezTo>
                    <a:pt x="150034" y="23935"/>
                    <a:pt x="150034" y="23935"/>
                    <a:pt x="150318" y="23628"/>
                  </a:cubicBezTo>
                  <a:cubicBezTo>
                    <a:pt x="150318" y="23628"/>
                    <a:pt x="150625" y="23628"/>
                    <a:pt x="150625" y="23345"/>
                  </a:cubicBezTo>
                  <a:cubicBezTo>
                    <a:pt x="150625" y="23345"/>
                    <a:pt x="151216" y="23038"/>
                    <a:pt x="152090" y="22754"/>
                  </a:cubicBezTo>
                  <a:cubicBezTo>
                    <a:pt x="152681" y="22754"/>
                    <a:pt x="153862" y="22163"/>
                    <a:pt x="153579" y="22163"/>
                  </a:cubicBezTo>
                  <a:cubicBezTo>
                    <a:pt x="153579" y="21856"/>
                    <a:pt x="153862" y="21856"/>
                    <a:pt x="153862" y="21856"/>
                  </a:cubicBezTo>
                  <a:cubicBezTo>
                    <a:pt x="154169" y="22163"/>
                    <a:pt x="154453" y="22163"/>
                    <a:pt x="154760" y="22163"/>
                  </a:cubicBezTo>
                  <a:cubicBezTo>
                    <a:pt x="154949" y="22163"/>
                    <a:pt x="155148" y="22289"/>
                    <a:pt x="155344" y="22289"/>
                  </a:cubicBezTo>
                  <a:cubicBezTo>
                    <a:pt x="155442" y="22289"/>
                    <a:pt x="155540" y="22258"/>
                    <a:pt x="155634" y="22163"/>
                  </a:cubicBezTo>
                  <a:cubicBezTo>
                    <a:pt x="155941" y="21856"/>
                    <a:pt x="155634" y="21573"/>
                    <a:pt x="155634" y="21573"/>
                  </a:cubicBezTo>
                  <a:cubicBezTo>
                    <a:pt x="155634" y="21266"/>
                    <a:pt x="155043" y="20982"/>
                    <a:pt x="155043" y="20675"/>
                  </a:cubicBezTo>
                  <a:cubicBezTo>
                    <a:pt x="155043" y="20391"/>
                    <a:pt x="154760" y="19801"/>
                    <a:pt x="154453" y="19801"/>
                  </a:cubicBezTo>
                  <a:cubicBezTo>
                    <a:pt x="154453" y="19883"/>
                    <a:pt x="154429" y="19917"/>
                    <a:pt x="154395" y="19917"/>
                  </a:cubicBezTo>
                  <a:cubicBezTo>
                    <a:pt x="154312" y="19917"/>
                    <a:pt x="154169" y="19711"/>
                    <a:pt x="154169" y="19493"/>
                  </a:cubicBezTo>
                  <a:cubicBezTo>
                    <a:pt x="154169" y="19493"/>
                    <a:pt x="154169" y="19367"/>
                    <a:pt x="154078" y="19367"/>
                  </a:cubicBezTo>
                  <a:cubicBezTo>
                    <a:pt x="154033" y="19367"/>
                    <a:pt x="153964" y="19399"/>
                    <a:pt x="153862" y="19493"/>
                  </a:cubicBezTo>
                  <a:cubicBezTo>
                    <a:pt x="153579" y="19493"/>
                    <a:pt x="153271" y="19493"/>
                    <a:pt x="153271" y="19210"/>
                  </a:cubicBezTo>
                  <a:cubicBezTo>
                    <a:pt x="152988" y="18903"/>
                    <a:pt x="153579" y="18903"/>
                    <a:pt x="153862" y="18903"/>
                  </a:cubicBezTo>
                  <a:lnTo>
                    <a:pt x="154453" y="19493"/>
                  </a:lnTo>
                  <a:cubicBezTo>
                    <a:pt x="154453" y="19493"/>
                    <a:pt x="155043" y="19493"/>
                    <a:pt x="155351" y="19210"/>
                  </a:cubicBezTo>
                  <a:cubicBezTo>
                    <a:pt x="155634" y="19210"/>
                    <a:pt x="156225" y="18903"/>
                    <a:pt x="156225" y="18903"/>
                  </a:cubicBezTo>
                  <a:cubicBezTo>
                    <a:pt x="156532" y="18619"/>
                    <a:pt x="156225" y="18619"/>
                    <a:pt x="156532" y="18312"/>
                  </a:cubicBezTo>
                  <a:cubicBezTo>
                    <a:pt x="156815" y="18312"/>
                    <a:pt x="156532" y="18029"/>
                    <a:pt x="156532" y="18029"/>
                  </a:cubicBezTo>
                  <a:cubicBezTo>
                    <a:pt x="156225" y="17721"/>
                    <a:pt x="156225" y="17438"/>
                    <a:pt x="156532" y="17438"/>
                  </a:cubicBezTo>
                  <a:cubicBezTo>
                    <a:pt x="156815" y="17438"/>
                    <a:pt x="156532" y="17438"/>
                    <a:pt x="156815" y="17131"/>
                  </a:cubicBezTo>
                  <a:cubicBezTo>
                    <a:pt x="156815" y="17131"/>
                    <a:pt x="156815" y="17267"/>
                    <a:pt x="156907" y="17267"/>
                  </a:cubicBezTo>
                  <a:cubicBezTo>
                    <a:pt x="156952" y="17267"/>
                    <a:pt x="157020" y="17233"/>
                    <a:pt x="157123" y="17131"/>
                  </a:cubicBezTo>
                  <a:cubicBezTo>
                    <a:pt x="157406" y="17131"/>
                    <a:pt x="157123" y="17438"/>
                    <a:pt x="157123" y="17721"/>
                  </a:cubicBezTo>
                  <a:cubicBezTo>
                    <a:pt x="156815" y="18029"/>
                    <a:pt x="157406" y="18029"/>
                    <a:pt x="157406" y="18312"/>
                  </a:cubicBezTo>
                  <a:lnTo>
                    <a:pt x="158304" y="18312"/>
                  </a:lnTo>
                  <a:cubicBezTo>
                    <a:pt x="158386" y="18230"/>
                    <a:pt x="158521" y="18195"/>
                    <a:pt x="158669" y="18195"/>
                  </a:cubicBezTo>
                  <a:cubicBezTo>
                    <a:pt x="159033" y="18195"/>
                    <a:pt x="159485" y="18401"/>
                    <a:pt x="159485" y="18619"/>
                  </a:cubicBezTo>
                  <a:cubicBezTo>
                    <a:pt x="159485" y="18903"/>
                    <a:pt x="159485" y="19210"/>
                    <a:pt x="160076" y="19210"/>
                  </a:cubicBezTo>
                  <a:cubicBezTo>
                    <a:pt x="160360" y="19493"/>
                    <a:pt x="160667" y="19493"/>
                    <a:pt x="160667" y="19493"/>
                  </a:cubicBezTo>
                  <a:cubicBezTo>
                    <a:pt x="160950" y="19801"/>
                    <a:pt x="160950" y="19801"/>
                    <a:pt x="161257" y="19801"/>
                  </a:cubicBezTo>
                  <a:cubicBezTo>
                    <a:pt x="161446" y="19801"/>
                    <a:pt x="161509" y="19927"/>
                    <a:pt x="161530" y="19927"/>
                  </a:cubicBezTo>
                  <a:cubicBezTo>
                    <a:pt x="161541" y="19927"/>
                    <a:pt x="161541" y="19895"/>
                    <a:pt x="161541" y="19801"/>
                  </a:cubicBezTo>
                  <a:cubicBezTo>
                    <a:pt x="161746" y="19801"/>
                    <a:pt x="161814" y="19927"/>
                    <a:pt x="161921" y="19927"/>
                  </a:cubicBezTo>
                  <a:cubicBezTo>
                    <a:pt x="161974" y="19927"/>
                    <a:pt x="162037" y="19895"/>
                    <a:pt x="162132" y="19801"/>
                  </a:cubicBezTo>
                  <a:cubicBezTo>
                    <a:pt x="162439" y="19493"/>
                    <a:pt x="161541" y="19493"/>
                    <a:pt x="161848" y="19493"/>
                  </a:cubicBezTo>
                  <a:cubicBezTo>
                    <a:pt x="161848" y="19399"/>
                    <a:pt x="161848" y="19367"/>
                    <a:pt x="161859" y="19367"/>
                  </a:cubicBezTo>
                  <a:cubicBezTo>
                    <a:pt x="161880" y="19367"/>
                    <a:pt x="161943" y="19493"/>
                    <a:pt x="162132" y="19493"/>
                  </a:cubicBezTo>
                  <a:cubicBezTo>
                    <a:pt x="162439" y="19493"/>
                    <a:pt x="162132" y="19210"/>
                    <a:pt x="162132" y="19210"/>
                  </a:cubicBezTo>
                  <a:cubicBezTo>
                    <a:pt x="162439" y="18903"/>
                    <a:pt x="162132" y="18312"/>
                    <a:pt x="162132" y="18312"/>
                  </a:cubicBezTo>
                  <a:cubicBezTo>
                    <a:pt x="161943" y="18312"/>
                    <a:pt x="162006" y="18186"/>
                    <a:pt x="162160" y="18186"/>
                  </a:cubicBezTo>
                  <a:cubicBezTo>
                    <a:pt x="162237" y="18186"/>
                    <a:pt x="162336" y="18218"/>
                    <a:pt x="162439" y="18312"/>
                  </a:cubicBezTo>
                  <a:lnTo>
                    <a:pt x="163313" y="18312"/>
                  </a:lnTo>
                  <a:lnTo>
                    <a:pt x="163030" y="18029"/>
                  </a:lnTo>
                  <a:lnTo>
                    <a:pt x="163313" y="18029"/>
                  </a:lnTo>
                  <a:cubicBezTo>
                    <a:pt x="163313" y="18170"/>
                    <a:pt x="163390" y="18241"/>
                    <a:pt x="163467" y="18241"/>
                  </a:cubicBezTo>
                  <a:cubicBezTo>
                    <a:pt x="163543" y="18241"/>
                    <a:pt x="163620" y="18170"/>
                    <a:pt x="163620" y="18029"/>
                  </a:cubicBezTo>
                  <a:cubicBezTo>
                    <a:pt x="163620" y="18029"/>
                    <a:pt x="163904" y="17721"/>
                    <a:pt x="164211" y="17721"/>
                  </a:cubicBezTo>
                  <a:cubicBezTo>
                    <a:pt x="164211" y="17721"/>
                    <a:pt x="164494" y="17438"/>
                    <a:pt x="164211" y="17438"/>
                  </a:cubicBezTo>
                  <a:cubicBezTo>
                    <a:pt x="163904" y="17438"/>
                    <a:pt x="163313" y="16847"/>
                    <a:pt x="163030" y="16540"/>
                  </a:cubicBezTo>
                  <a:cubicBezTo>
                    <a:pt x="162722" y="16257"/>
                    <a:pt x="161848" y="16257"/>
                    <a:pt x="161848" y="16257"/>
                  </a:cubicBezTo>
                  <a:cubicBezTo>
                    <a:pt x="161848" y="16351"/>
                    <a:pt x="161814" y="16383"/>
                    <a:pt x="161769" y="16383"/>
                  </a:cubicBezTo>
                  <a:cubicBezTo>
                    <a:pt x="161677" y="16383"/>
                    <a:pt x="161541" y="16257"/>
                    <a:pt x="161541" y="16257"/>
                  </a:cubicBezTo>
                  <a:cubicBezTo>
                    <a:pt x="161541" y="16103"/>
                    <a:pt x="161322" y="16026"/>
                    <a:pt x="161104" y="16026"/>
                  </a:cubicBezTo>
                  <a:cubicBezTo>
                    <a:pt x="160885" y="16026"/>
                    <a:pt x="160667" y="16103"/>
                    <a:pt x="160667" y="16257"/>
                  </a:cubicBezTo>
                  <a:cubicBezTo>
                    <a:pt x="160360" y="16257"/>
                    <a:pt x="160667" y="16257"/>
                    <a:pt x="160950" y="16540"/>
                  </a:cubicBezTo>
                  <a:cubicBezTo>
                    <a:pt x="160950" y="16806"/>
                    <a:pt x="160738" y="16842"/>
                    <a:pt x="160681" y="17031"/>
                  </a:cubicBezTo>
                  <a:lnTo>
                    <a:pt x="160681" y="17031"/>
                  </a:lnTo>
                  <a:cubicBezTo>
                    <a:pt x="160572" y="16949"/>
                    <a:pt x="160360" y="16847"/>
                    <a:pt x="160360" y="16847"/>
                  </a:cubicBezTo>
                  <a:cubicBezTo>
                    <a:pt x="160076" y="16847"/>
                    <a:pt x="160076" y="16257"/>
                    <a:pt x="160360" y="15949"/>
                  </a:cubicBezTo>
                  <a:cubicBezTo>
                    <a:pt x="160360" y="15808"/>
                    <a:pt x="160289" y="15808"/>
                    <a:pt x="160179" y="15808"/>
                  </a:cubicBezTo>
                  <a:cubicBezTo>
                    <a:pt x="160070" y="15808"/>
                    <a:pt x="159923" y="15808"/>
                    <a:pt x="159769" y="15666"/>
                  </a:cubicBezTo>
                  <a:cubicBezTo>
                    <a:pt x="159769" y="15359"/>
                    <a:pt x="158895" y="14768"/>
                    <a:pt x="158304" y="14768"/>
                  </a:cubicBezTo>
                  <a:cubicBezTo>
                    <a:pt x="157997" y="14484"/>
                    <a:pt x="157406" y="14484"/>
                    <a:pt x="157123" y="14177"/>
                  </a:cubicBezTo>
                  <a:cubicBezTo>
                    <a:pt x="157123" y="13894"/>
                    <a:pt x="156225" y="13894"/>
                    <a:pt x="155941" y="13587"/>
                  </a:cubicBezTo>
                  <a:cubicBezTo>
                    <a:pt x="155634" y="13303"/>
                    <a:pt x="154453" y="12712"/>
                    <a:pt x="153862" y="12712"/>
                  </a:cubicBezTo>
                  <a:cubicBezTo>
                    <a:pt x="153271" y="12712"/>
                    <a:pt x="153271" y="12405"/>
                    <a:pt x="152988" y="12405"/>
                  </a:cubicBezTo>
                  <a:cubicBezTo>
                    <a:pt x="152681" y="12405"/>
                    <a:pt x="151499" y="12405"/>
                    <a:pt x="151216" y="12122"/>
                  </a:cubicBezTo>
                  <a:cubicBezTo>
                    <a:pt x="150909" y="12122"/>
                    <a:pt x="150625" y="12405"/>
                    <a:pt x="150318" y="12405"/>
                  </a:cubicBezTo>
                  <a:cubicBezTo>
                    <a:pt x="150034" y="12405"/>
                    <a:pt x="148853" y="11815"/>
                    <a:pt x="148546" y="11815"/>
                  </a:cubicBezTo>
                  <a:cubicBezTo>
                    <a:pt x="148546" y="12122"/>
                    <a:pt x="148546" y="12405"/>
                    <a:pt x="148262" y="12405"/>
                  </a:cubicBezTo>
                  <a:cubicBezTo>
                    <a:pt x="148262" y="12405"/>
                    <a:pt x="148262" y="12712"/>
                    <a:pt x="148853" y="12996"/>
                  </a:cubicBezTo>
                  <a:cubicBezTo>
                    <a:pt x="149137" y="13303"/>
                    <a:pt x="148853" y="13587"/>
                    <a:pt x="148546" y="13894"/>
                  </a:cubicBezTo>
                  <a:cubicBezTo>
                    <a:pt x="148262" y="13894"/>
                    <a:pt x="147672" y="13587"/>
                    <a:pt x="147365" y="13587"/>
                  </a:cubicBezTo>
                  <a:cubicBezTo>
                    <a:pt x="147365" y="13303"/>
                    <a:pt x="146774" y="13303"/>
                    <a:pt x="146774" y="12996"/>
                  </a:cubicBezTo>
                  <a:cubicBezTo>
                    <a:pt x="146574" y="12796"/>
                    <a:pt x="146656" y="12585"/>
                    <a:pt x="146829" y="12585"/>
                  </a:cubicBezTo>
                  <a:cubicBezTo>
                    <a:pt x="146902" y="12585"/>
                    <a:pt x="146990" y="12622"/>
                    <a:pt x="147081" y="12712"/>
                  </a:cubicBezTo>
                  <a:cubicBezTo>
                    <a:pt x="147163" y="12795"/>
                    <a:pt x="147248" y="12829"/>
                    <a:pt x="147326" y="12829"/>
                  </a:cubicBezTo>
                  <a:cubicBezTo>
                    <a:pt x="147517" y="12829"/>
                    <a:pt x="147672" y="12623"/>
                    <a:pt x="147672" y="12405"/>
                  </a:cubicBezTo>
                  <a:cubicBezTo>
                    <a:pt x="147672" y="12122"/>
                    <a:pt x="147081" y="12122"/>
                    <a:pt x="146774" y="12122"/>
                  </a:cubicBezTo>
                  <a:cubicBezTo>
                    <a:pt x="146183" y="12122"/>
                    <a:pt x="146183" y="12712"/>
                    <a:pt x="145592" y="12712"/>
                  </a:cubicBezTo>
                  <a:cubicBezTo>
                    <a:pt x="145498" y="12807"/>
                    <a:pt x="145270" y="12838"/>
                    <a:pt x="145007" y="12838"/>
                  </a:cubicBezTo>
                  <a:cubicBezTo>
                    <a:pt x="144482" y="12838"/>
                    <a:pt x="143820" y="12712"/>
                    <a:pt x="143820" y="12712"/>
                  </a:cubicBezTo>
                  <a:cubicBezTo>
                    <a:pt x="143726" y="12610"/>
                    <a:pt x="143432" y="12576"/>
                    <a:pt x="143082" y="12576"/>
                  </a:cubicBezTo>
                  <a:cubicBezTo>
                    <a:pt x="142382" y="12576"/>
                    <a:pt x="141458" y="12712"/>
                    <a:pt x="141458" y="12712"/>
                  </a:cubicBezTo>
                  <a:cubicBezTo>
                    <a:pt x="141174" y="12996"/>
                    <a:pt x="141174" y="13587"/>
                    <a:pt x="141174" y="13587"/>
                  </a:cubicBezTo>
                  <a:cubicBezTo>
                    <a:pt x="141174" y="13587"/>
                    <a:pt x="140867" y="12996"/>
                    <a:pt x="140867" y="12712"/>
                  </a:cubicBezTo>
                  <a:cubicBezTo>
                    <a:pt x="140867" y="12712"/>
                    <a:pt x="140583" y="12405"/>
                    <a:pt x="140276" y="12405"/>
                  </a:cubicBezTo>
                  <a:lnTo>
                    <a:pt x="139993" y="12405"/>
                  </a:lnTo>
                  <a:cubicBezTo>
                    <a:pt x="139993" y="12122"/>
                    <a:pt x="139686" y="12122"/>
                    <a:pt x="139993" y="11815"/>
                  </a:cubicBezTo>
                  <a:cubicBezTo>
                    <a:pt x="140276" y="11531"/>
                    <a:pt x="139686" y="10940"/>
                    <a:pt x="138811" y="10633"/>
                  </a:cubicBezTo>
                  <a:cubicBezTo>
                    <a:pt x="138512" y="10539"/>
                    <a:pt x="138116" y="10507"/>
                    <a:pt x="137710" y="10507"/>
                  </a:cubicBezTo>
                  <a:cubicBezTo>
                    <a:pt x="136898" y="10507"/>
                    <a:pt x="136047" y="10633"/>
                    <a:pt x="135858" y="10633"/>
                  </a:cubicBezTo>
                  <a:cubicBezTo>
                    <a:pt x="135267" y="10940"/>
                    <a:pt x="134369" y="10940"/>
                    <a:pt x="133779" y="10940"/>
                  </a:cubicBezTo>
                  <a:cubicBezTo>
                    <a:pt x="133495" y="10940"/>
                    <a:pt x="133779" y="10633"/>
                    <a:pt x="133779" y="10350"/>
                  </a:cubicBezTo>
                  <a:cubicBezTo>
                    <a:pt x="133495" y="10350"/>
                    <a:pt x="132905" y="10043"/>
                    <a:pt x="132597" y="10043"/>
                  </a:cubicBezTo>
                  <a:cubicBezTo>
                    <a:pt x="132597" y="10145"/>
                    <a:pt x="132566" y="10179"/>
                    <a:pt x="132524" y="10179"/>
                  </a:cubicBezTo>
                  <a:cubicBezTo>
                    <a:pt x="132440" y="10179"/>
                    <a:pt x="132314" y="10043"/>
                    <a:pt x="132314" y="10043"/>
                  </a:cubicBezTo>
                  <a:cubicBezTo>
                    <a:pt x="132314" y="10043"/>
                    <a:pt x="131723" y="9759"/>
                    <a:pt x="131416" y="9759"/>
                  </a:cubicBezTo>
                  <a:cubicBezTo>
                    <a:pt x="131132" y="9759"/>
                    <a:pt x="131132" y="9452"/>
                    <a:pt x="131416" y="9452"/>
                  </a:cubicBezTo>
                  <a:cubicBezTo>
                    <a:pt x="131723" y="9452"/>
                    <a:pt x="132314" y="9452"/>
                    <a:pt x="132007" y="9168"/>
                  </a:cubicBezTo>
                  <a:cubicBezTo>
                    <a:pt x="131723" y="8861"/>
                    <a:pt x="129644" y="8578"/>
                    <a:pt x="129360" y="8578"/>
                  </a:cubicBezTo>
                  <a:cubicBezTo>
                    <a:pt x="129360" y="8861"/>
                    <a:pt x="129360" y="9168"/>
                    <a:pt x="129053" y="9452"/>
                  </a:cubicBezTo>
                  <a:cubicBezTo>
                    <a:pt x="128802" y="9704"/>
                    <a:pt x="128606" y="9797"/>
                    <a:pt x="128464" y="9797"/>
                  </a:cubicBezTo>
                  <a:cubicBezTo>
                    <a:pt x="128272" y="9797"/>
                    <a:pt x="128179" y="9628"/>
                    <a:pt x="128179" y="9452"/>
                  </a:cubicBezTo>
                  <a:cubicBezTo>
                    <a:pt x="128179" y="9168"/>
                    <a:pt x="128770" y="9168"/>
                    <a:pt x="128770" y="9168"/>
                  </a:cubicBezTo>
                  <a:cubicBezTo>
                    <a:pt x="128770" y="8861"/>
                    <a:pt x="127872" y="8861"/>
                    <a:pt x="127872" y="8861"/>
                  </a:cubicBezTo>
                  <a:cubicBezTo>
                    <a:pt x="127872" y="8578"/>
                    <a:pt x="127872" y="8578"/>
                    <a:pt x="128179" y="8578"/>
                  </a:cubicBezTo>
                  <a:lnTo>
                    <a:pt x="129053" y="8578"/>
                  </a:lnTo>
                  <a:cubicBezTo>
                    <a:pt x="129053" y="8578"/>
                    <a:pt x="128770" y="8271"/>
                    <a:pt x="128463" y="8271"/>
                  </a:cubicBezTo>
                  <a:cubicBezTo>
                    <a:pt x="127872" y="8271"/>
                    <a:pt x="126691" y="7987"/>
                    <a:pt x="126100" y="7987"/>
                  </a:cubicBezTo>
                  <a:cubicBezTo>
                    <a:pt x="125509" y="7987"/>
                    <a:pt x="125226" y="7680"/>
                    <a:pt x="124918" y="7680"/>
                  </a:cubicBezTo>
                  <a:cubicBezTo>
                    <a:pt x="124635" y="7680"/>
                    <a:pt x="124635" y="7987"/>
                    <a:pt x="124635" y="8271"/>
                  </a:cubicBezTo>
                  <a:cubicBezTo>
                    <a:pt x="124824" y="8271"/>
                    <a:pt x="124624" y="8407"/>
                    <a:pt x="124386" y="8407"/>
                  </a:cubicBezTo>
                  <a:cubicBezTo>
                    <a:pt x="124267" y="8407"/>
                    <a:pt x="124139" y="8373"/>
                    <a:pt x="124044" y="8271"/>
                  </a:cubicBezTo>
                  <a:cubicBezTo>
                    <a:pt x="123737" y="8271"/>
                    <a:pt x="123146" y="8578"/>
                    <a:pt x="123454" y="8861"/>
                  </a:cubicBezTo>
                  <a:cubicBezTo>
                    <a:pt x="123454" y="8964"/>
                    <a:pt x="123485" y="8998"/>
                    <a:pt x="123538" y="8998"/>
                  </a:cubicBezTo>
                  <a:cubicBezTo>
                    <a:pt x="123645" y="8998"/>
                    <a:pt x="123839" y="8861"/>
                    <a:pt x="124044" y="8861"/>
                  </a:cubicBezTo>
                  <a:cubicBezTo>
                    <a:pt x="124044" y="8861"/>
                    <a:pt x="123454" y="9168"/>
                    <a:pt x="123737" y="9452"/>
                  </a:cubicBezTo>
                  <a:cubicBezTo>
                    <a:pt x="124044" y="9452"/>
                    <a:pt x="124044" y="9759"/>
                    <a:pt x="124044" y="9759"/>
                  </a:cubicBezTo>
                  <a:cubicBezTo>
                    <a:pt x="124044" y="9901"/>
                    <a:pt x="123897" y="9972"/>
                    <a:pt x="123749" y="9972"/>
                  </a:cubicBezTo>
                  <a:cubicBezTo>
                    <a:pt x="123601" y="9972"/>
                    <a:pt x="123454" y="9901"/>
                    <a:pt x="123454" y="9759"/>
                  </a:cubicBezTo>
                  <a:lnTo>
                    <a:pt x="122556" y="9759"/>
                  </a:lnTo>
                  <a:cubicBezTo>
                    <a:pt x="122272" y="9759"/>
                    <a:pt x="121965" y="10043"/>
                    <a:pt x="122272" y="10043"/>
                  </a:cubicBezTo>
                  <a:cubicBezTo>
                    <a:pt x="122863" y="10043"/>
                    <a:pt x="122863" y="10350"/>
                    <a:pt x="122272" y="10350"/>
                  </a:cubicBezTo>
                  <a:cubicBezTo>
                    <a:pt x="122024" y="10350"/>
                    <a:pt x="121977" y="9966"/>
                    <a:pt x="121819" y="9966"/>
                  </a:cubicBezTo>
                  <a:cubicBezTo>
                    <a:pt x="121781" y="9966"/>
                    <a:pt x="121736" y="9988"/>
                    <a:pt x="121682" y="10043"/>
                  </a:cubicBezTo>
                  <a:cubicBezTo>
                    <a:pt x="121374" y="10043"/>
                    <a:pt x="120784" y="9759"/>
                    <a:pt x="120500" y="9759"/>
                  </a:cubicBezTo>
                  <a:cubicBezTo>
                    <a:pt x="120193" y="9759"/>
                    <a:pt x="120193" y="10043"/>
                    <a:pt x="119602" y="10043"/>
                  </a:cubicBezTo>
                  <a:cubicBezTo>
                    <a:pt x="119319" y="10043"/>
                    <a:pt x="118728" y="9759"/>
                    <a:pt x="118421" y="9452"/>
                  </a:cubicBezTo>
                  <a:cubicBezTo>
                    <a:pt x="118232" y="9452"/>
                    <a:pt x="118169" y="9326"/>
                    <a:pt x="118057" y="9326"/>
                  </a:cubicBezTo>
                  <a:cubicBezTo>
                    <a:pt x="118001" y="9326"/>
                    <a:pt x="117933" y="9357"/>
                    <a:pt x="117830" y="9452"/>
                  </a:cubicBezTo>
                  <a:cubicBezTo>
                    <a:pt x="117830" y="9759"/>
                    <a:pt x="117830" y="10350"/>
                    <a:pt x="117547" y="10350"/>
                  </a:cubicBezTo>
                  <a:cubicBezTo>
                    <a:pt x="117240" y="10350"/>
                    <a:pt x="117240" y="10940"/>
                    <a:pt x="116956" y="10940"/>
                  </a:cubicBezTo>
                  <a:cubicBezTo>
                    <a:pt x="116956" y="10940"/>
                    <a:pt x="116956" y="10804"/>
                    <a:pt x="116865" y="10804"/>
                  </a:cubicBezTo>
                  <a:cubicBezTo>
                    <a:pt x="116820" y="10804"/>
                    <a:pt x="116751" y="10838"/>
                    <a:pt x="116649" y="10940"/>
                  </a:cubicBezTo>
                  <a:cubicBezTo>
                    <a:pt x="116365" y="10940"/>
                    <a:pt x="115468" y="10043"/>
                    <a:pt x="115468" y="9759"/>
                  </a:cubicBezTo>
                  <a:lnTo>
                    <a:pt x="114593" y="8861"/>
                  </a:lnTo>
                  <a:lnTo>
                    <a:pt x="114877" y="8861"/>
                  </a:lnTo>
                  <a:cubicBezTo>
                    <a:pt x="115030" y="9015"/>
                    <a:pt x="115178" y="9092"/>
                    <a:pt x="115287" y="9092"/>
                  </a:cubicBezTo>
                  <a:cubicBezTo>
                    <a:pt x="115397" y="9092"/>
                    <a:pt x="115468" y="9015"/>
                    <a:pt x="115468" y="8861"/>
                  </a:cubicBezTo>
                  <a:cubicBezTo>
                    <a:pt x="115775" y="8861"/>
                    <a:pt x="115775" y="8578"/>
                    <a:pt x="115468" y="8578"/>
                  </a:cubicBezTo>
                  <a:cubicBezTo>
                    <a:pt x="115184" y="8578"/>
                    <a:pt x="115184" y="8271"/>
                    <a:pt x="115468" y="8271"/>
                  </a:cubicBezTo>
                  <a:cubicBezTo>
                    <a:pt x="115468" y="7987"/>
                    <a:pt x="114877" y="7680"/>
                    <a:pt x="115184" y="7680"/>
                  </a:cubicBezTo>
                  <a:cubicBezTo>
                    <a:pt x="115468" y="7680"/>
                    <a:pt x="115184" y="7396"/>
                    <a:pt x="114877" y="7396"/>
                  </a:cubicBezTo>
                  <a:cubicBezTo>
                    <a:pt x="114877" y="7396"/>
                    <a:pt x="114593" y="7089"/>
                    <a:pt x="114593" y="6806"/>
                  </a:cubicBezTo>
                  <a:cubicBezTo>
                    <a:pt x="114593" y="6806"/>
                    <a:pt x="113412" y="6806"/>
                    <a:pt x="113412" y="7089"/>
                  </a:cubicBezTo>
                  <a:cubicBezTo>
                    <a:pt x="113412" y="7089"/>
                    <a:pt x="113105" y="7089"/>
                    <a:pt x="113105" y="6806"/>
                  </a:cubicBezTo>
                  <a:lnTo>
                    <a:pt x="112231" y="6806"/>
                  </a:lnTo>
                  <a:cubicBezTo>
                    <a:pt x="111640" y="6498"/>
                    <a:pt x="111640" y="6215"/>
                    <a:pt x="111640" y="6215"/>
                  </a:cubicBezTo>
                  <a:cubicBezTo>
                    <a:pt x="111396" y="6215"/>
                    <a:pt x="111346" y="6587"/>
                    <a:pt x="111194" y="6587"/>
                  </a:cubicBezTo>
                  <a:cubicBezTo>
                    <a:pt x="111154" y="6587"/>
                    <a:pt x="111108" y="6562"/>
                    <a:pt x="111049" y="6498"/>
                  </a:cubicBezTo>
                  <a:cubicBezTo>
                    <a:pt x="111049" y="6498"/>
                    <a:pt x="110742" y="6498"/>
                    <a:pt x="110742" y="7089"/>
                  </a:cubicBezTo>
                  <a:cubicBezTo>
                    <a:pt x="111049" y="7396"/>
                    <a:pt x="110742" y="7396"/>
                    <a:pt x="110742" y="7680"/>
                  </a:cubicBezTo>
                  <a:lnTo>
                    <a:pt x="110151" y="7680"/>
                  </a:lnTo>
                  <a:cubicBezTo>
                    <a:pt x="110093" y="7622"/>
                    <a:pt x="110047" y="7600"/>
                    <a:pt x="110005" y="7600"/>
                  </a:cubicBezTo>
                  <a:cubicBezTo>
                    <a:pt x="109888" y="7600"/>
                    <a:pt x="109805" y="7771"/>
                    <a:pt x="109588" y="7771"/>
                  </a:cubicBezTo>
                  <a:cubicBezTo>
                    <a:pt x="109507" y="7771"/>
                    <a:pt x="109406" y="7747"/>
                    <a:pt x="109277" y="7680"/>
                  </a:cubicBezTo>
                  <a:cubicBezTo>
                    <a:pt x="108982" y="7538"/>
                    <a:pt x="108757" y="7538"/>
                    <a:pt x="108607" y="7538"/>
                  </a:cubicBezTo>
                  <a:cubicBezTo>
                    <a:pt x="108456" y="7538"/>
                    <a:pt x="108379" y="7538"/>
                    <a:pt x="108379" y="7396"/>
                  </a:cubicBezTo>
                  <a:lnTo>
                    <a:pt x="107789" y="7396"/>
                  </a:lnTo>
                  <a:cubicBezTo>
                    <a:pt x="107789" y="7491"/>
                    <a:pt x="107691" y="7522"/>
                    <a:pt x="107562" y="7522"/>
                  </a:cubicBezTo>
                  <a:cubicBezTo>
                    <a:pt x="107303" y="7522"/>
                    <a:pt x="106914" y="7396"/>
                    <a:pt x="106914" y="7396"/>
                  </a:cubicBezTo>
                  <a:cubicBezTo>
                    <a:pt x="106607" y="7089"/>
                    <a:pt x="106914" y="7089"/>
                    <a:pt x="107198" y="6806"/>
                  </a:cubicBezTo>
                  <a:lnTo>
                    <a:pt x="106324" y="6806"/>
                  </a:lnTo>
                  <a:cubicBezTo>
                    <a:pt x="105733" y="6806"/>
                    <a:pt x="105426" y="6498"/>
                    <a:pt x="104835" y="6498"/>
                  </a:cubicBezTo>
                  <a:cubicBezTo>
                    <a:pt x="104244" y="6498"/>
                    <a:pt x="103063" y="6806"/>
                    <a:pt x="103063" y="6806"/>
                  </a:cubicBezTo>
                  <a:cubicBezTo>
                    <a:pt x="102780" y="6806"/>
                    <a:pt x="103063" y="7089"/>
                    <a:pt x="102780" y="7089"/>
                  </a:cubicBezTo>
                  <a:cubicBezTo>
                    <a:pt x="102472" y="7089"/>
                    <a:pt x="102780" y="6806"/>
                    <a:pt x="102780" y="6498"/>
                  </a:cubicBezTo>
                  <a:cubicBezTo>
                    <a:pt x="102780" y="6335"/>
                    <a:pt x="102583" y="6266"/>
                    <a:pt x="102471" y="6236"/>
                  </a:cubicBezTo>
                  <a:lnTo>
                    <a:pt x="102471" y="6236"/>
                  </a:lnTo>
                  <a:cubicBezTo>
                    <a:pt x="102428" y="6498"/>
                    <a:pt x="101598" y="6498"/>
                    <a:pt x="101598" y="6498"/>
                  </a:cubicBezTo>
                  <a:cubicBezTo>
                    <a:pt x="101291" y="6215"/>
                    <a:pt x="101008" y="6215"/>
                    <a:pt x="100700" y="5908"/>
                  </a:cubicBezTo>
                  <a:cubicBezTo>
                    <a:pt x="100110" y="5908"/>
                    <a:pt x="99519" y="6498"/>
                    <a:pt x="99826" y="6498"/>
                  </a:cubicBezTo>
                  <a:lnTo>
                    <a:pt x="100110" y="6498"/>
                  </a:lnTo>
                  <a:cubicBezTo>
                    <a:pt x="100110" y="6806"/>
                    <a:pt x="99235" y="6806"/>
                    <a:pt x="99235" y="6806"/>
                  </a:cubicBezTo>
                  <a:cubicBezTo>
                    <a:pt x="99235" y="7089"/>
                    <a:pt x="98338" y="7396"/>
                    <a:pt x="98054" y="7396"/>
                  </a:cubicBezTo>
                  <a:cubicBezTo>
                    <a:pt x="97156" y="7396"/>
                    <a:pt x="97156" y="7396"/>
                    <a:pt x="96566" y="7680"/>
                  </a:cubicBezTo>
                  <a:cubicBezTo>
                    <a:pt x="96510" y="7740"/>
                    <a:pt x="96476" y="7766"/>
                    <a:pt x="96460" y="7766"/>
                  </a:cubicBezTo>
                  <a:cubicBezTo>
                    <a:pt x="96394" y="7766"/>
                    <a:pt x="96626" y="7336"/>
                    <a:pt x="96873" y="7089"/>
                  </a:cubicBezTo>
                  <a:cubicBezTo>
                    <a:pt x="97014" y="6947"/>
                    <a:pt x="97162" y="6947"/>
                    <a:pt x="97310" y="6947"/>
                  </a:cubicBezTo>
                  <a:cubicBezTo>
                    <a:pt x="97458" y="6947"/>
                    <a:pt x="97605" y="6947"/>
                    <a:pt x="97747" y="6806"/>
                  </a:cubicBezTo>
                  <a:cubicBezTo>
                    <a:pt x="97747" y="6498"/>
                    <a:pt x="98054" y="6498"/>
                    <a:pt x="98645" y="6498"/>
                  </a:cubicBezTo>
                  <a:cubicBezTo>
                    <a:pt x="98928" y="6498"/>
                    <a:pt x="98928" y="6215"/>
                    <a:pt x="99235" y="6215"/>
                  </a:cubicBezTo>
                  <a:cubicBezTo>
                    <a:pt x="99235" y="5908"/>
                    <a:pt x="99826" y="5908"/>
                    <a:pt x="99826" y="5624"/>
                  </a:cubicBezTo>
                  <a:cubicBezTo>
                    <a:pt x="100110" y="5317"/>
                    <a:pt x="101008" y="5034"/>
                    <a:pt x="101291" y="5034"/>
                  </a:cubicBezTo>
                  <a:cubicBezTo>
                    <a:pt x="101598" y="5034"/>
                    <a:pt x="101598" y="4726"/>
                    <a:pt x="101598" y="4726"/>
                  </a:cubicBezTo>
                  <a:cubicBezTo>
                    <a:pt x="101882" y="4726"/>
                    <a:pt x="102472" y="4443"/>
                    <a:pt x="102780" y="4136"/>
                  </a:cubicBezTo>
                  <a:lnTo>
                    <a:pt x="103063" y="3852"/>
                  </a:lnTo>
                  <a:cubicBezTo>
                    <a:pt x="103063" y="3545"/>
                    <a:pt x="102780" y="3545"/>
                    <a:pt x="102780" y="3545"/>
                  </a:cubicBezTo>
                  <a:cubicBezTo>
                    <a:pt x="102780" y="3403"/>
                    <a:pt x="102780" y="3403"/>
                    <a:pt x="102815" y="3403"/>
                  </a:cubicBezTo>
                  <a:cubicBezTo>
                    <a:pt x="102850" y="3403"/>
                    <a:pt x="102921" y="3403"/>
                    <a:pt x="103063" y="3262"/>
                  </a:cubicBezTo>
                  <a:cubicBezTo>
                    <a:pt x="103370" y="3262"/>
                    <a:pt x="103063" y="2954"/>
                    <a:pt x="102780" y="2954"/>
                  </a:cubicBezTo>
                  <a:cubicBezTo>
                    <a:pt x="102780" y="2954"/>
                    <a:pt x="103063" y="2954"/>
                    <a:pt x="102780" y="2671"/>
                  </a:cubicBezTo>
                  <a:cubicBezTo>
                    <a:pt x="102677" y="2568"/>
                    <a:pt x="102577" y="2534"/>
                    <a:pt x="102490" y="2534"/>
                  </a:cubicBezTo>
                  <a:cubicBezTo>
                    <a:pt x="102315" y="2534"/>
                    <a:pt x="102189" y="2671"/>
                    <a:pt x="102189" y="2671"/>
                  </a:cubicBezTo>
                  <a:lnTo>
                    <a:pt x="102189" y="1773"/>
                  </a:lnTo>
                  <a:cubicBezTo>
                    <a:pt x="101984" y="1773"/>
                    <a:pt x="101790" y="1910"/>
                    <a:pt x="101592" y="1910"/>
                  </a:cubicBezTo>
                  <a:cubicBezTo>
                    <a:pt x="101493" y="1910"/>
                    <a:pt x="101393" y="1875"/>
                    <a:pt x="101291" y="1773"/>
                  </a:cubicBezTo>
                  <a:cubicBezTo>
                    <a:pt x="101102" y="1773"/>
                    <a:pt x="100777" y="1647"/>
                    <a:pt x="100580" y="1647"/>
                  </a:cubicBezTo>
                  <a:cubicBezTo>
                    <a:pt x="100482" y="1647"/>
                    <a:pt x="100417" y="1678"/>
                    <a:pt x="100417" y="1773"/>
                  </a:cubicBezTo>
                  <a:lnTo>
                    <a:pt x="99826" y="1489"/>
                  </a:lnTo>
                  <a:cubicBezTo>
                    <a:pt x="99826" y="1631"/>
                    <a:pt x="99602" y="1702"/>
                    <a:pt x="99377" y="1702"/>
                  </a:cubicBezTo>
                  <a:cubicBezTo>
                    <a:pt x="99153" y="1702"/>
                    <a:pt x="98928" y="1631"/>
                    <a:pt x="98928" y="1489"/>
                  </a:cubicBezTo>
                  <a:cubicBezTo>
                    <a:pt x="98645" y="1489"/>
                    <a:pt x="98338" y="1773"/>
                    <a:pt x="98338" y="1773"/>
                  </a:cubicBezTo>
                  <a:cubicBezTo>
                    <a:pt x="98338" y="2080"/>
                    <a:pt x="97463" y="2080"/>
                    <a:pt x="97156" y="2080"/>
                  </a:cubicBezTo>
                  <a:cubicBezTo>
                    <a:pt x="97156" y="2080"/>
                    <a:pt x="97747" y="1489"/>
                    <a:pt x="97747" y="1182"/>
                  </a:cubicBezTo>
                  <a:lnTo>
                    <a:pt x="96566" y="1182"/>
                  </a:lnTo>
                  <a:cubicBezTo>
                    <a:pt x="96566" y="1182"/>
                    <a:pt x="95975" y="899"/>
                    <a:pt x="95691" y="899"/>
                  </a:cubicBezTo>
                  <a:lnTo>
                    <a:pt x="95975" y="899"/>
                  </a:lnTo>
                  <a:cubicBezTo>
                    <a:pt x="95975" y="899"/>
                    <a:pt x="96282" y="592"/>
                    <a:pt x="96566" y="592"/>
                  </a:cubicBezTo>
                  <a:cubicBezTo>
                    <a:pt x="96873" y="592"/>
                    <a:pt x="96873" y="592"/>
                    <a:pt x="96566" y="308"/>
                  </a:cubicBezTo>
                  <a:lnTo>
                    <a:pt x="95975" y="308"/>
                  </a:lnTo>
                  <a:cubicBezTo>
                    <a:pt x="95691" y="1"/>
                    <a:pt x="95384" y="1"/>
                    <a:pt x="95101"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4"/>
            <p:cNvSpPr/>
            <p:nvPr/>
          </p:nvSpPr>
          <p:spPr>
            <a:xfrm>
              <a:off x="6823600" y="3780125"/>
              <a:ext cx="59175" cy="38575"/>
            </a:xfrm>
            <a:custGeom>
              <a:rect b="b" l="l" r="r" t="t"/>
              <a:pathLst>
                <a:path extrusionOk="0" h="1543" w="2367">
                  <a:moveTo>
                    <a:pt x="12" y="0"/>
                  </a:moveTo>
                  <a:cubicBezTo>
                    <a:pt x="0" y="0"/>
                    <a:pt x="4" y="12"/>
                    <a:pt x="27" y="36"/>
                  </a:cubicBezTo>
                  <a:cubicBezTo>
                    <a:pt x="27" y="293"/>
                    <a:pt x="1485" y="1543"/>
                    <a:pt x="1985" y="1543"/>
                  </a:cubicBezTo>
                  <a:cubicBezTo>
                    <a:pt x="2036" y="1543"/>
                    <a:pt x="2077" y="1530"/>
                    <a:pt x="2106" y="1501"/>
                  </a:cubicBezTo>
                  <a:cubicBezTo>
                    <a:pt x="2367" y="1501"/>
                    <a:pt x="147" y="0"/>
                    <a:pt x="12"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4"/>
            <p:cNvSpPr/>
            <p:nvPr/>
          </p:nvSpPr>
          <p:spPr>
            <a:xfrm>
              <a:off x="2024925" y="2847500"/>
              <a:ext cx="14800" cy="28275"/>
            </a:xfrm>
            <a:custGeom>
              <a:rect b="b" l="l" r="r" t="t"/>
              <a:pathLst>
                <a:path extrusionOk="0" h="1131" w="592">
                  <a:moveTo>
                    <a:pt x="108" y="0"/>
                  </a:moveTo>
                  <a:cubicBezTo>
                    <a:pt x="1" y="0"/>
                    <a:pt x="1" y="212"/>
                    <a:pt x="1" y="412"/>
                  </a:cubicBezTo>
                  <a:lnTo>
                    <a:pt x="1" y="719"/>
                  </a:lnTo>
                  <a:cubicBezTo>
                    <a:pt x="1" y="919"/>
                    <a:pt x="153" y="1130"/>
                    <a:pt x="343" y="1130"/>
                  </a:cubicBezTo>
                  <a:cubicBezTo>
                    <a:pt x="422" y="1130"/>
                    <a:pt x="508" y="1093"/>
                    <a:pt x="592" y="1002"/>
                  </a:cubicBezTo>
                  <a:lnTo>
                    <a:pt x="308" y="719"/>
                  </a:lnTo>
                  <a:lnTo>
                    <a:pt x="308" y="128"/>
                  </a:lnTo>
                  <a:cubicBezTo>
                    <a:pt x="217" y="38"/>
                    <a:pt x="153" y="0"/>
                    <a:pt x="108"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4"/>
            <p:cNvSpPr/>
            <p:nvPr/>
          </p:nvSpPr>
          <p:spPr>
            <a:xfrm>
              <a:off x="2349825" y="3146025"/>
              <a:ext cx="22450" cy="14800"/>
            </a:xfrm>
            <a:custGeom>
              <a:rect b="b" l="l" r="r" t="t"/>
              <a:pathLst>
                <a:path extrusionOk="0" h="592" w="898">
                  <a:moveTo>
                    <a:pt x="591" y="1"/>
                  </a:moveTo>
                  <a:cubicBezTo>
                    <a:pt x="591" y="1"/>
                    <a:pt x="0" y="1"/>
                    <a:pt x="0" y="284"/>
                  </a:cubicBezTo>
                  <a:cubicBezTo>
                    <a:pt x="307" y="284"/>
                    <a:pt x="0" y="592"/>
                    <a:pt x="0" y="592"/>
                  </a:cubicBezTo>
                  <a:lnTo>
                    <a:pt x="591" y="592"/>
                  </a:lnTo>
                  <a:cubicBezTo>
                    <a:pt x="898" y="284"/>
                    <a:pt x="898" y="284"/>
                    <a:pt x="591"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4"/>
            <p:cNvSpPr/>
            <p:nvPr/>
          </p:nvSpPr>
          <p:spPr>
            <a:xfrm>
              <a:off x="5687175" y="3418925"/>
              <a:ext cx="14800" cy="10625"/>
            </a:xfrm>
            <a:custGeom>
              <a:rect b="b" l="l" r="r" t="t"/>
              <a:pathLst>
                <a:path extrusionOk="0" h="425" w="592">
                  <a:moveTo>
                    <a:pt x="592" y="1"/>
                  </a:moveTo>
                  <a:cubicBezTo>
                    <a:pt x="591" y="1"/>
                    <a:pt x="1" y="1"/>
                    <a:pt x="308" y="308"/>
                  </a:cubicBezTo>
                  <a:cubicBezTo>
                    <a:pt x="390" y="390"/>
                    <a:pt x="449" y="425"/>
                    <a:pt x="490" y="425"/>
                  </a:cubicBezTo>
                  <a:cubicBezTo>
                    <a:pt x="592" y="425"/>
                    <a:pt x="592" y="219"/>
                    <a:pt x="592"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4"/>
            <p:cNvSpPr/>
            <p:nvPr/>
          </p:nvSpPr>
          <p:spPr>
            <a:xfrm>
              <a:off x="5916375" y="3556325"/>
              <a:ext cx="36650" cy="13725"/>
            </a:xfrm>
            <a:custGeom>
              <a:rect b="b" l="l" r="r" t="t"/>
              <a:pathLst>
                <a:path extrusionOk="0" h="549" w="1466">
                  <a:moveTo>
                    <a:pt x="308" y="0"/>
                  </a:moveTo>
                  <a:cubicBezTo>
                    <a:pt x="128" y="0"/>
                    <a:pt x="0" y="37"/>
                    <a:pt x="0" y="128"/>
                  </a:cubicBezTo>
                  <a:cubicBezTo>
                    <a:pt x="284" y="128"/>
                    <a:pt x="591" y="128"/>
                    <a:pt x="875" y="412"/>
                  </a:cubicBezTo>
                  <a:cubicBezTo>
                    <a:pt x="875" y="412"/>
                    <a:pt x="1137" y="548"/>
                    <a:pt x="1312" y="548"/>
                  </a:cubicBezTo>
                  <a:cubicBezTo>
                    <a:pt x="1400" y="548"/>
                    <a:pt x="1465" y="514"/>
                    <a:pt x="1465" y="412"/>
                  </a:cubicBezTo>
                  <a:cubicBezTo>
                    <a:pt x="1465" y="212"/>
                    <a:pt x="738" y="0"/>
                    <a:pt x="308"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4"/>
            <p:cNvSpPr/>
            <p:nvPr/>
          </p:nvSpPr>
          <p:spPr>
            <a:xfrm>
              <a:off x="5709625" y="3226950"/>
              <a:ext cx="213850" cy="217375"/>
            </a:xfrm>
            <a:custGeom>
              <a:rect b="b" l="l" r="r" t="t"/>
              <a:pathLst>
                <a:path extrusionOk="0" h="8695" w="8554">
                  <a:moveTo>
                    <a:pt x="6498" y="1"/>
                  </a:moveTo>
                  <a:cubicBezTo>
                    <a:pt x="6191" y="1"/>
                    <a:pt x="5908" y="592"/>
                    <a:pt x="5908" y="899"/>
                  </a:cubicBezTo>
                  <a:cubicBezTo>
                    <a:pt x="5908" y="1182"/>
                    <a:pt x="5600" y="1182"/>
                    <a:pt x="5600" y="1489"/>
                  </a:cubicBezTo>
                  <a:lnTo>
                    <a:pt x="5317" y="1489"/>
                  </a:lnTo>
                  <a:cubicBezTo>
                    <a:pt x="5317" y="1773"/>
                    <a:pt x="5010" y="1773"/>
                    <a:pt x="5010" y="1773"/>
                  </a:cubicBezTo>
                  <a:cubicBezTo>
                    <a:pt x="5010" y="1875"/>
                    <a:pt x="4978" y="1909"/>
                    <a:pt x="4925" y="1909"/>
                  </a:cubicBezTo>
                  <a:cubicBezTo>
                    <a:pt x="4818" y="1909"/>
                    <a:pt x="4624" y="1773"/>
                    <a:pt x="4419" y="1773"/>
                  </a:cubicBezTo>
                  <a:cubicBezTo>
                    <a:pt x="4136" y="1773"/>
                    <a:pt x="3828" y="2364"/>
                    <a:pt x="3828" y="2954"/>
                  </a:cubicBezTo>
                  <a:cubicBezTo>
                    <a:pt x="3545" y="3261"/>
                    <a:pt x="3238" y="3261"/>
                    <a:pt x="2647" y="3261"/>
                  </a:cubicBezTo>
                  <a:cubicBezTo>
                    <a:pt x="2056" y="3261"/>
                    <a:pt x="2056" y="3852"/>
                    <a:pt x="2056" y="4136"/>
                  </a:cubicBezTo>
                  <a:cubicBezTo>
                    <a:pt x="2056" y="4199"/>
                    <a:pt x="2019" y="4224"/>
                    <a:pt x="1957" y="4224"/>
                  </a:cubicBezTo>
                  <a:cubicBezTo>
                    <a:pt x="1720" y="4224"/>
                    <a:pt x="1119" y="3852"/>
                    <a:pt x="875" y="3852"/>
                  </a:cubicBezTo>
                  <a:cubicBezTo>
                    <a:pt x="591" y="3852"/>
                    <a:pt x="1" y="4726"/>
                    <a:pt x="284" y="5033"/>
                  </a:cubicBezTo>
                  <a:cubicBezTo>
                    <a:pt x="591" y="5317"/>
                    <a:pt x="591" y="5908"/>
                    <a:pt x="591" y="6215"/>
                  </a:cubicBezTo>
                  <a:cubicBezTo>
                    <a:pt x="875" y="6215"/>
                    <a:pt x="1466" y="6498"/>
                    <a:pt x="1466" y="6806"/>
                  </a:cubicBezTo>
                  <a:cubicBezTo>
                    <a:pt x="1466" y="7317"/>
                    <a:pt x="1696" y="8042"/>
                    <a:pt x="1942" y="8042"/>
                  </a:cubicBezTo>
                  <a:cubicBezTo>
                    <a:pt x="1980" y="8042"/>
                    <a:pt x="2019" y="8025"/>
                    <a:pt x="2056" y="7987"/>
                  </a:cubicBezTo>
                  <a:cubicBezTo>
                    <a:pt x="2147" y="7896"/>
                    <a:pt x="2236" y="7859"/>
                    <a:pt x="2316" y="7859"/>
                  </a:cubicBezTo>
                  <a:cubicBezTo>
                    <a:pt x="2506" y="7859"/>
                    <a:pt x="2647" y="8071"/>
                    <a:pt x="2647" y="8270"/>
                  </a:cubicBezTo>
                  <a:cubicBezTo>
                    <a:pt x="2710" y="8334"/>
                    <a:pt x="2786" y="8359"/>
                    <a:pt x="2868" y="8359"/>
                  </a:cubicBezTo>
                  <a:cubicBezTo>
                    <a:pt x="3185" y="8359"/>
                    <a:pt x="3603" y="7987"/>
                    <a:pt x="3828" y="7987"/>
                  </a:cubicBezTo>
                  <a:cubicBezTo>
                    <a:pt x="4136" y="8270"/>
                    <a:pt x="4726" y="8270"/>
                    <a:pt x="4726" y="8578"/>
                  </a:cubicBezTo>
                  <a:cubicBezTo>
                    <a:pt x="4809" y="8660"/>
                    <a:pt x="4917" y="8694"/>
                    <a:pt x="5037" y="8694"/>
                  </a:cubicBezTo>
                  <a:cubicBezTo>
                    <a:pt x="5329" y="8694"/>
                    <a:pt x="5690" y="8488"/>
                    <a:pt x="5908" y="8270"/>
                  </a:cubicBezTo>
                  <a:cubicBezTo>
                    <a:pt x="6498" y="8270"/>
                    <a:pt x="6191" y="6806"/>
                    <a:pt x="6498" y="6498"/>
                  </a:cubicBezTo>
                  <a:cubicBezTo>
                    <a:pt x="7089" y="6498"/>
                    <a:pt x="7089" y="5908"/>
                    <a:pt x="7089" y="5317"/>
                  </a:cubicBezTo>
                  <a:cubicBezTo>
                    <a:pt x="7089" y="5033"/>
                    <a:pt x="7963" y="5033"/>
                    <a:pt x="8270" y="4726"/>
                  </a:cubicBezTo>
                  <a:cubicBezTo>
                    <a:pt x="8270" y="4443"/>
                    <a:pt x="7963" y="4136"/>
                    <a:pt x="7680" y="4136"/>
                  </a:cubicBezTo>
                  <a:cubicBezTo>
                    <a:pt x="7373" y="3852"/>
                    <a:pt x="7680" y="3545"/>
                    <a:pt x="7373" y="3545"/>
                  </a:cubicBezTo>
                  <a:cubicBezTo>
                    <a:pt x="7373" y="3261"/>
                    <a:pt x="6782" y="2671"/>
                    <a:pt x="7089" y="2671"/>
                  </a:cubicBezTo>
                  <a:cubicBezTo>
                    <a:pt x="7373" y="2671"/>
                    <a:pt x="7089" y="2364"/>
                    <a:pt x="7373" y="2080"/>
                  </a:cubicBezTo>
                  <a:cubicBezTo>
                    <a:pt x="7680" y="2080"/>
                    <a:pt x="7963" y="1773"/>
                    <a:pt x="7963" y="1773"/>
                  </a:cubicBezTo>
                  <a:cubicBezTo>
                    <a:pt x="7680" y="1489"/>
                    <a:pt x="8554" y="1489"/>
                    <a:pt x="8554" y="1489"/>
                  </a:cubicBezTo>
                  <a:cubicBezTo>
                    <a:pt x="8554" y="1182"/>
                    <a:pt x="8270" y="899"/>
                    <a:pt x="7963" y="899"/>
                  </a:cubicBezTo>
                  <a:cubicBezTo>
                    <a:pt x="7963" y="899"/>
                    <a:pt x="7373" y="899"/>
                    <a:pt x="7373" y="592"/>
                  </a:cubicBezTo>
                  <a:cubicBezTo>
                    <a:pt x="7373" y="592"/>
                    <a:pt x="6782" y="1"/>
                    <a:pt x="6498"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4"/>
            <p:cNvSpPr/>
            <p:nvPr/>
          </p:nvSpPr>
          <p:spPr>
            <a:xfrm>
              <a:off x="5481525" y="3335850"/>
              <a:ext cx="19875" cy="18375"/>
            </a:xfrm>
            <a:custGeom>
              <a:rect b="b" l="l" r="r" t="t"/>
              <a:pathLst>
                <a:path extrusionOk="0" h="735" w="795">
                  <a:moveTo>
                    <a:pt x="322" y="1"/>
                  </a:moveTo>
                  <a:cubicBezTo>
                    <a:pt x="287" y="1"/>
                    <a:pt x="265" y="26"/>
                    <a:pt x="265" y="87"/>
                  </a:cubicBezTo>
                  <a:cubicBezTo>
                    <a:pt x="0" y="87"/>
                    <a:pt x="191" y="734"/>
                    <a:pt x="430" y="734"/>
                  </a:cubicBezTo>
                  <a:cubicBezTo>
                    <a:pt x="468" y="734"/>
                    <a:pt x="508" y="717"/>
                    <a:pt x="548" y="677"/>
                  </a:cubicBezTo>
                  <a:cubicBezTo>
                    <a:pt x="795" y="431"/>
                    <a:pt x="462" y="1"/>
                    <a:pt x="322"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4"/>
            <p:cNvSpPr/>
            <p:nvPr/>
          </p:nvSpPr>
          <p:spPr>
            <a:xfrm>
              <a:off x="5509975" y="3380700"/>
              <a:ext cx="14800" cy="16400"/>
            </a:xfrm>
            <a:custGeom>
              <a:rect b="b" l="l" r="r" t="t"/>
              <a:pathLst>
                <a:path extrusionOk="0" h="656" w="592">
                  <a:moveTo>
                    <a:pt x="324" y="1"/>
                  </a:moveTo>
                  <a:cubicBezTo>
                    <a:pt x="314" y="1"/>
                    <a:pt x="308" y="20"/>
                    <a:pt x="308" y="65"/>
                  </a:cubicBezTo>
                  <a:cubicBezTo>
                    <a:pt x="1" y="348"/>
                    <a:pt x="308" y="656"/>
                    <a:pt x="591" y="656"/>
                  </a:cubicBezTo>
                  <a:cubicBezTo>
                    <a:pt x="591" y="656"/>
                    <a:pt x="385" y="1"/>
                    <a:pt x="324"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4"/>
            <p:cNvSpPr/>
            <p:nvPr/>
          </p:nvSpPr>
          <p:spPr>
            <a:xfrm>
              <a:off x="5650575" y="3482475"/>
              <a:ext cx="213850" cy="56900"/>
            </a:xfrm>
            <a:custGeom>
              <a:rect b="b" l="l" r="r" t="t"/>
              <a:pathLst>
                <a:path extrusionOk="0" h="2276" w="8554">
                  <a:moveTo>
                    <a:pt x="906" y="1"/>
                  </a:moveTo>
                  <a:cubicBezTo>
                    <a:pt x="718" y="1"/>
                    <a:pt x="591" y="38"/>
                    <a:pt x="591" y="129"/>
                  </a:cubicBezTo>
                  <a:cubicBezTo>
                    <a:pt x="437" y="424"/>
                    <a:pt x="289" y="424"/>
                    <a:pt x="180" y="424"/>
                  </a:cubicBezTo>
                  <a:cubicBezTo>
                    <a:pt x="71" y="424"/>
                    <a:pt x="0" y="424"/>
                    <a:pt x="0" y="719"/>
                  </a:cubicBezTo>
                  <a:cubicBezTo>
                    <a:pt x="95" y="814"/>
                    <a:pt x="192" y="845"/>
                    <a:pt x="279" y="845"/>
                  </a:cubicBezTo>
                  <a:cubicBezTo>
                    <a:pt x="454" y="845"/>
                    <a:pt x="591" y="719"/>
                    <a:pt x="591" y="719"/>
                  </a:cubicBezTo>
                  <a:cubicBezTo>
                    <a:pt x="874" y="719"/>
                    <a:pt x="874" y="1310"/>
                    <a:pt x="1181" y="1310"/>
                  </a:cubicBezTo>
                  <a:cubicBezTo>
                    <a:pt x="1370" y="1310"/>
                    <a:pt x="1832" y="1436"/>
                    <a:pt x="2120" y="1436"/>
                  </a:cubicBezTo>
                  <a:cubicBezTo>
                    <a:pt x="2263" y="1436"/>
                    <a:pt x="2363" y="1404"/>
                    <a:pt x="2363" y="1310"/>
                  </a:cubicBezTo>
                  <a:cubicBezTo>
                    <a:pt x="2447" y="1219"/>
                    <a:pt x="2584" y="1182"/>
                    <a:pt x="2751" y="1182"/>
                  </a:cubicBezTo>
                  <a:cubicBezTo>
                    <a:pt x="3150" y="1182"/>
                    <a:pt x="3719" y="1394"/>
                    <a:pt x="4135" y="1594"/>
                  </a:cubicBezTo>
                  <a:cubicBezTo>
                    <a:pt x="4302" y="1942"/>
                    <a:pt x="4783" y="2085"/>
                    <a:pt x="5212" y="2085"/>
                  </a:cubicBezTo>
                  <a:cubicBezTo>
                    <a:pt x="5509" y="2085"/>
                    <a:pt x="5781" y="2017"/>
                    <a:pt x="5907" y="1901"/>
                  </a:cubicBezTo>
                  <a:cubicBezTo>
                    <a:pt x="6498" y="1901"/>
                    <a:pt x="6781" y="2184"/>
                    <a:pt x="7088" y="2184"/>
                  </a:cubicBezTo>
                  <a:cubicBezTo>
                    <a:pt x="7088" y="2126"/>
                    <a:pt x="7100" y="2105"/>
                    <a:pt x="7124" y="2105"/>
                  </a:cubicBezTo>
                  <a:cubicBezTo>
                    <a:pt x="7192" y="2105"/>
                    <a:pt x="7355" y="2275"/>
                    <a:pt x="7620" y="2275"/>
                  </a:cubicBezTo>
                  <a:cubicBezTo>
                    <a:pt x="7720" y="2275"/>
                    <a:pt x="7834" y="2251"/>
                    <a:pt x="7962" y="2184"/>
                  </a:cubicBezTo>
                  <a:cubicBezTo>
                    <a:pt x="8553" y="1901"/>
                    <a:pt x="7088" y="1901"/>
                    <a:pt x="7088" y="1594"/>
                  </a:cubicBezTo>
                  <a:cubicBezTo>
                    <a:pt x="7088" y="1452"/>
                    <a:pt x="6864" y="1452"/>
                    <a:pt x="6604" y="1452"/>
                  </a:cubicBezTo>
                  <a:cubicBezTo>
                    <a:pt x="6344" y="1452"/>
                    <a:pt x="6049" y="1452"/>
                    <a:pt x="5907" y="1310"/>
                  </a:cubicBezTo>
                  <a:cubicBezTo>
                    <a:pt x="5316" y="1310"/>
                    <a:pt x="6190" y="1003"/>
                    <a:pt x="6498" y="1003"/>
                  </a:cubicBezTo>
                  <a:cubicBezTo>
                    <a:pt x="6781" y="719"/>
                    <a:pt x="6498" y="719"/>
                    <a:pt x="5600" y="719"/>
                  </a:cubicBezTo>
                  <a:cubicBezTo>
                    <a:pt x="5479" y="777"/>
                    <a:pt x="5346" y="799"/>
                    <a:pt x="5212" y="799"/>
                  </a:cubicBezTo>
                  <a:cubicBezTo>
                    <a:pt x="4831" y="799"/>
                    <a:pt x="4436" y="628"/>
                    <a:pt x="4247" y="628"/>
                  </a:cubicBezTo>
                  <a:cubicBezTo>
                    <a:pt x="4176" y="628"/>
                    <a:pt x="4135" y="652"/>
                    <a:pt x="4135" y="719"/>
                  </a:cubicBezTo>
                  <a:cubicBezTo>
                    <a:pt x="4075" y="774"/>
                    <a:pt x="3983" y="796"/>
                    <a:pt x="3871" y="796"/>
                  </a:cubicBezTo>
                  <a:cubicBezTo>
                    <a:pt x="3404" y="796"/>
                    <a:pt x="2591" y="412"/>
                    <a:pt x="2363" y="412"/>
                  </a:cubicBezTo>
                  <a:cubicBezTo>
                    <a:pt x="2146" y="212"/>
                    <a:pt x="1355" y="1"/>
                    <a:pt x="906"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4"/>
            <p:cNvSpPr/>
            <p:nvPr/>
          </p:nvSpPr>
          <p:spPr>
            <a:xfrm>
              <a:off x="5443825" y="3247800"/>
              <a:ext cx="228625" cy="232425"/>
            </a:xfrm>
            <a:custGeom>
              <a:rect b="b" l="l" r="r" t="t"/>
              <a:pathLst>
                <a:path extrusionOk="0" h="9297" w="9145">
                  <a:moveTo>
                    <a:pt x="403" y="1"/>
                  </a:moveTo>
                  <a:cubicBezTo>
                    <a:pt x="367" y="1"/>
                    <a:pt x="329" y="20"/>
                    <a:pt x="284" y="65"/>
                  </a:cubicBezTo>
                  <a:cubicBezTo>
                    <a:pt x="0" y="655"/>
                    <a:pt x="875" y="1530"/>
                    <a:pt x="1465" y="1837"/>
                  </a:cubicBezTo>
                  <a:cubicBezTo>
                    <a:pt x="1773" y="1837"/>
                    <a:pt x="2056" y="2711"/>
                    <a:pt x="2363" y="2711"/>
                  </a:cubicBezTo>
                  <a:cubicBezTo>
                    <a:pt x="2954" y="3018"/>
                    <a:pt x="2954" y="4483"/>
                    <a:pt x="3237" y="4483"/>
                  </a:cubicBezTo>
                  <a:cubicBezTo>
                    <a:pt x="3545" y="4483"/>
                    <a:pt x="4419" y="5664"/>
                    <a:pt x="4419" y="6255"/>
                  </a:cubicBezTo>
                  <a:cubicBezTo>
                    <a:pt x="4726" y="6846"/>
                    <a:pt x="5317" y="7153"/>
                    <a:pt x="5600" y="7744"/>
                  </a:cubicBezTo>
                  <a:cubicBezTo>
                    <a:pt x="5907" y="8027"/>
                    <a:pt x="7089" y="8618"/>
                    <a:pt x="7089" y="8925"/>
                  </a:cubicBezTo>
                  <a:cubicBezTo>
                    <a:pt x="7314" y="8925"/>
                    <a:pt x="7360" y="9297"/>
                    <a:pt x="7370" y="9297"/>
                  </a:cubicBezTo>
                  <a:cubicBezTo>
                    <a:pt x="7372" y="9297"/>
                    <a:pt x="7372" y="9272"/>
                    <a:pt x="7372" y="9208"/>
                  </a:cubicBezTo>
                  <a:cubicBezTo>
                    <a:pt x="7475" y="9114"/>
                    <a:pt x="7608" y="9082"/>
                    <a:pt x="7741" y="9082"/>
                  </a:cubicBezTo>
                  <a:cubicBezTo>
                    <a:pt x="8008" y="9082"/>
                    <a:pt x="8270" y="9208"/>
                    <a:pt x="8270" y="9208"/>
                  </a:cubicBezTo>
                  <a:cubicBezTo>
                    <a:pt x="8554" y="9208"/>
                    <a:pt x="8554" y="8334"/>
                    <a:pt x="8554" y="8027"/>
                  </a:cubicBezTo>
                  <a:cubicBezTo>
                    <a:pt x="8554" y="7744"/>
                    <a:pt x="8861" y="7436"/>
                    <a:pt x="8861" y="7436"/>
                  </a:cubicBezTo>
                  <a:cubicBezTo>
                    <a:pt x="8861" y="7153"/>
                    <a:pt x="8861" y="7153"/>
                    <a:pt x="9144" y="7153"/>
                  </a:cubicBezTo>
                  <a:lnTo>
                    <a:pt x="9144" y="6562"/>
                  </a:lnTo>
                  <a:cubicBezTo>
                    <a:pt x="8861" y="6562"/>
                    <a:pt x="8861" y="5972"/>
                    <a:pt x="8554" y="5972"/>
                  </a:cubicBezTo>
                  <a:cubicBezTo>
                    <a:pt x="7963" y="5972"/>
                    <a:pt x="8270" y="6255"/>
                    <a:pt x="8270" y="6255"/>
                  </a:cubicBezTo>
                  <a:cubicBezTo>
                    <a:pt x="8554" y="6255"/>
                    <a:pt x="8861" y="6562"/>
                    <a:pt x="8554" y="6846"/>
                  </a:cubicBezTo>
                  <a:cubicBezTo>
                    <a:pt x="8554" y="6846"/>
                    <a:pt x="8554" y="6562"/>
                    <a:pt x="8270" y="6562"/>
                  </a:cubicBezTo>
                  <a:cubicBezTo>
                    <a:pt x="7963" y="6562"/>
                    <a:pt x="7963" y="6255"/>
                    <a:pt x="7679" y="6255"/>
                  </a:cubicBezTo>
                  <a:cubicBezTo>
                    <a:pt x="7372" y="6255"/>
                    <a:pt x="7372" y="5381"/>
                    <a:pt x="7089" y="5381"/>
                  </a:cubicBezTo>
                  <a:cubicBezTo>
                    <a:pt x="6498" y="5381"/>
                    <a:pt x="6498" y="5074"/>
                    <a:pt x="6782" y="4790"/>
                  </a:cubicBezTo>
                  <a:cubicBezTo>
                    <a:pt x="7089" y="4790"/>
                    <a:pt x="6498" y="4483"/>
                    <a:pt x="6498" y="4199"/>
                  </a:cubicBezTo>
                  <a:cubicBezTo>
                    <a:pt x="6498" y="3892"/>
                    <a:pt x="5907" y="3892"/>
                    <a:pt x="5907" y="3892"/>
                  </a:cubicBezTo>
                  <a:cubicBezTo>
                    <a:pt x="5907" y="3609"/>
                    <a:pt x="5907" y="3609"/>
                    <a:pt x="5600" y="3302"/>
                  </a:cubicBezTo>
                  <a:cubicBezTo>
                    <a:pt x="5506" y="3207"/>
                    <a:pt x="5443" y="3176"/>
                    <a:pt x="5389" y="3176"/>
                  </a:cubicBezTo>
                  <a:cubicBezTo>
                    <a:pt x="5282" y="3176"/>
                    <a:pt x="5214" y="3302"/>
                    <a:pt x="5009" y="3302"/>
                  </a:cubicBezTo>
                  <a:cubicBezTo>
                    <a:pt x="5009" y="3102"/>
                    <a:pt x="4869" y="2890"/>
                    <a:pt x="4678" y="2890"/>
                  </a:cubicBezTo>
                  <a:cubicBezTo>
                    <a:pt x="4598" y="2890"/>
                    <a:pt x="4509" y="2927"/>
                    <a:pt x="4419" y="3018"/>
                  </a:cubicBezTo>
                  <a:cubicBezTo>
                    <a:pt x="4419" y="3018"/>
                    <a:pt x="3828" y="2711"/>
                    <a:pt x="3828" y="2120"/>
                  </a:cubicBezTo>
                  <a:cubicBezTo>
                    <a:pt x="3828" y="1837"/>
                    <a:pt x="2647" y="1530"/>
                    <a:pt x="2363" y="939"/>
                  </a:cubicBezTo>
                  <a:cubicBezTo>
                    <a:pt x="2363" y="739"/>
                    <a:pt x="2211" y="528"/>
                    <a:pt x="1914" y="528"/>
                  </a:cubicBezTo>
                  <a:cubicBezTo>
                    <a:pt x="1789" y="528"/>
                    <a:pt x="1640" y="565"/>
                    <a:pt x="1465" y="655"/>
                  </a:cubicBezTo>
                  <a:cubicBezTo>
                    <a:pt x="719" y="655"/>
                    <a:pt x="610" y="1"/>
                    <a:pt x="403"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4"/>
            <p:cNvSpPr/>
            <p:nvPr/>
          </p:nvSpPr>
          <p:spPr>
            <a:xfrm>
              <a:off x="5931150" y="3529975"/>
              <a:ext cx="95700" cy="14800"/>
            </a:xfrm>
            <a:custGeom>
              <a:rect b="b" l="l" r="r" t="t"/>
              <a:pathLst>
                <a:path extrusionOk="0" h="592" w="3828">
                  <a:moveTo>
                    <a:pt x="1465" y="1"/>
                  </a:moveTo>
                  <a:cubicBezTo>
                    <a:pt x="874" y="1"/>
                    <a:pt x="0" y="1"/>
                    <a:pt x="0" y="284"/>
                  </a:cubicBezTo>
                  <a:cubicBezTo>
                    <a:pt x="284" y="591"/>
                    <a:pt x="874" y="591"/>
                    <a:pt x="1465" y="591"/>
                  </a:cubicBezTo>
                  <a:cubicBezTo>
                    <a:pt x="2056" y="591"/>
                    <a:pt x="2646" y="284"/>
                    <a:pt x="2953" y="284"/>
                  </a:cubicBezTo>
                  <a:cubicBezTo>
                    <a:pt x="3544" y="284"/>
                    <a:pt x="3828" y="1"/>
                    <a:pt x="3237" y="1"/>
                  </a:cubicBezTo>
                  <a:cubicBezTo>
                    <a:pt x="2843" y="1"/>
                    <a:pt x="2586" y="127"/>
                    <a:pt x="2192" y="127"/>
                  </a:cubicBezTo>
                  <a:cubicBezTo>
                    <a:pt x="1995" y="127"/>
                    <a:pt x="1764" y="95"/>
                    <a:pt x="1465"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4"/>
            <p:cNvSpPr/>
            <p:nvPr/>
          </p:nvSpPr>
          <p:spPr>
            <a:xfrm>
              <a:off x="5857300" y="3526775"/>
              <a:ext cx="64100" cy="20925"/>
            </a:xfrm>
            <a:custGeom>
              <a:rect b="b" l="l" r="r" t="t"/>
              <a:pathLst>
                <a:path extrusionOk="0" h="837" w="2564">
                  <a:moveTo>
                    <a:pt x="1607" y="1"/>
                  </a:moveTo>
                  <a:cubicBezTo>
                    <a:pt x="1428" y="1"/>
                    <a:pt x="1266" y="38"/>
                    <a:pt x="1182" y="129"/>
                  </a:cubicBezTo>
                  <a:cubicBezTo>
                    <a:pt x="1182" y="129"/>
                    <a:pt x="1045" y="255"/>
                    <a:pt x="870" y="255"/>
                  </a:cubicBezTo>
                  <a:cubicBezTo>
                    <a:pt x="783" y="255"/>
                    <a:pt x="686" y="223"/>
                    <a:pt x="591" y="129"/>
                  </a:cubicBezTo>
                  <a:cubicBezTo>
                    <a:pt x="284" y="129"/>
                    <a:pt x="1" y="412"/>
                    <a:pt x="284" y="412"/>
                  </a:cubicBezTo>
                  <a:cubicBezTo>
                    <a:pt x="284" y="630"/>
                    <a:pt x="439" y="836"/>
                    <a:pt x="740" y="836"/>
                  </a:cubicBezTo>
                  <a:cubicBezTo>
                    <a:pt x="863" y="836"/>
                    <a:pt x="1010" y="802"/>
                    <a:pt x="1182" y="719"/>
                  </a:cubicBezTo>
                  <a:cubicBezTo>
                    <a:pt x="1477" y="566"/>
                    <a:pt x="1773" y="566"/>
                    <a:pt x="1994" y="566"/>
                  </a:cubicBezTo>
                  <a:cubicBezTo>
                    <a:pt x="2216" y="566"/>
                    <a:pt x="2363" y="566"/>
                    <a:pt x="2363" y="412"/>
                  </a:cubicBezTo>
                  <a:cubicBezTo>
                    <a:pt x="2563" y="212"/>
                    <a:pt x="2035" y="1"/>
                    <a:pt x="1607"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4"/>
            <p:cNvSpPr/>
            <p:nvPr/>
          </p:nvSpPr>
          <p:spPr>
            <a:xfrm>
              <a:off x="6078800" y="3324025"/>
              <a:ext cx="44325" cy="50625"/>
            </a:xfrm>
            <a:custGeom>
              <a:rect b="b" l="l" r="r" t="t"/>
              <a:pathLst>
                <a:path extrusionOk="0" h="2025" w="1773">
                  <a:moveTo>
                    <a:pt x="681" y="0"/>
                  </a:moveTo>
                  <a:cubicBezTo>
                    <a:pt x="593" y="0"/>
                    <a:pt x="467" y="70"/>
                    <a:pt x="284" y="253"/>
                  </a:cubicBezTo>
                  <a:cubicBezTo>
                    <a:pt x="1" y="843"/>
                    <a:pt x="592" y="2025"/>
                    <a:pt x="875" y="2025"/>
                  </a:cubicBezTo>
                  <a:cubicBezTo>
                    <a:pt x="1139" y="2025"/>
                    <a:pt x="739" y="1377"/>
                    <a:pt x="998" y="1377"/>
                  </a:cubicBezTo>
                  <a:cubicBezTo>
                    <a:pt x="1040" y="1377"/>
                    <a:pt x="1100" y="1394"/>
                    <a:pt x="1182" y="1434"/>
                  </a:cubicBezTo>
                  <a:cubicBezTo>
                    <a:pt x="1773" y="1434"/>
                    <a:pt x="1466" y="1150"/>
                    <a:pt x="1466" y="843"/>
                  </a:cubicBezTo>
                  <a:cubicBezTo>
                    <a:pt x="1466" y="560"/>
                    <a:pt x="875" y="560"/>
                    <a:pt x="875" y="560"/>
                  </a:cubicBezTo>
                  <a:cubicBezTo>
                    <a:pt x="875" y="348"/>
                    <a:pt x="875" y="0"/>
                    <a:pt x="681"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4"/>
            <p:cNvSpPr/>
            <p:nvPr/>
          </p:nvSpPr>
          <p:spPr>
            <a:xfrm>
              <a:off x="5901600" y="3331675"/>
              <a:ext cx="140025" cy="147925"/>
            </a:xfrm>
            <a:custGeom>
              <a:rect b="b" l="l" r="r" t="t"/>
              <a:pathLst>
                <a:path extrusionOk="0" h="5917" w="5601">
                  <a:moveTo>
                    <a:pt x="5456" y="1"/>
                  </a:moveTo>
                  <a:cubicBezTo>
                    <a:pt x="5263" y="1"/>
                    <a:pt x="4922" y="342"/>
                    <a:pt x="4726" y="537"/>
                  </a:cubicBezTo>
                  <a:cubicBezTo>
                    <a:pt x="4635" y="628"/>
                    <a:pt x="4469" y="665"/>
                    <a:pt x="4263" y="665"/>
                  </a:cubicBezTo>
                  <a:cubicBezTo>
                    <a:pt x="3773" y="665"/>
                    <a:pt x="3063" y="454"/>
                    <a:pt x="2647" y="254"/>
                  </a:cubicBezTo>
                  <a:cubicBezTo>
                    <a:pt x="2525" y="190"/>
                    <a:pt x="2428" y="165"/>
                    <a:pt x="2349" y="165"/>
                  </a:cubicBezTo>
                  <a:cubicBezTo>
                    <a:pt x="2044" y="165"/>
                    <a:pt x="1998" y="537"/>
                    <a:pt x="1773" y="537"/>
                  </a:cubicBezTo>
                  <a:cubicBezTo>
                    <a:pt x="1182" y="844"/>
                    <a:pt x="1466" y="1719"/>
                    <a:pt x="1182" y="1719"/>
                  </a:cubicBezTo>
                  <a:cubicBezTo>
                    <a:pt x="875" y="2026"/>
                    <a:pt x="875" y="2617"/>
                    <a:pt x="591" y="3491"/>
                  </a:cubicBezTo>
                  <a:cubicBezTo>
                    <a:pt x="1" y="4081"/>
                    <a:pt x="591" y="4081"/>
                    <a:pt x="1182" y="4081"/>
                  </a:cubicBezTo>
                  <a:cubicBezTo>
                    <a:pt x="1466" y="4081"/>
                    <a:pt x="1466" y="4672"/>
                    <a:pt x="1182" y="4979"/>
                  </a:cubicBezTo>
                  <a:cubicBezTo>
                    <a:pt x="1182" y="5222"/>
                    <a:pt x="1182" y="5917"/>
                    <a:pt x="1361" y="5917"/>
                  </a:cubicBezTo>
                  <a:cubicBezTo>
                    <a:pt x="1390" y="5917"/>
                    <a:pt x="1425" y="5897"/>
                    <a:pt x="1466" y="5853"/>
                  </a:cubicBezTo>
                  <a:cubicBezTo>
                    <a:pt x="1773" y="5853"/>
                    <a:pt x="2056" y="5263"/>
                    <a:pt x="1773" y="5263"/>
                  </a:cubicBezTo>
                  <a:cubicBezTo>
                    <a:pt x="1466" y="4979"/>
                    <a:pt x="1466" y="4081"/>
                    <a:pt x="1773" y="3798"/>
                  </a:cubicBezTo>
                  <a:cubicBezTo>
                    <a:pt x="1773" y="3669"/>
                    <a:pt x="1876" y="3594"/>
                    <a:pt x="1974" y="3594"/>
                  </a:cubicBezTo>
                  <a:cubicBezTo>
                    <a:pt x="2110" y="3594"/>
                    <a:pt x="2235" y="3738"/>
                    <a:pt x="2056" y="4081"/>
                  </a:cubicBezTo>
                  <a:cubicBezTo>
                    <a:pt x="2056" y="4389"/>
                    <a:pt x="2647" y="4389"/>
                    <a:pt x="2647" y="4672"/>
                  </a:cubicBezTo>
                  <a:cubicBezTo>
                    <a:pt x="2647" y="4973"/>
                    <a:pt x="2727" y="5047"/>
                    <a:pt x="2843" y="5047"/>
                  </a:cubicBezTo>
                  <a:cubicBezTo>
                    <a:pt x="2954" y="5047"/>
                    <a:pt x="3099" y="4979"/>
                    <a:pt x="3238" y="4979"/>
                  </a:cubicBezTo>
                  <a:cubicBezTo>
                    <a:pt x="3545" y="4672"/>
                    <a:pt x="3545" y="4672"/>
                    <a:pt x="3238" y="4389"/>
                  </a:cubicBezTo>
                  <a:cubicBezTo>
                    <a:pt x="2954" y="4081"/>
                    <a:pt x="3545" y="3491"/>
                    <a:pt x="3238" y="3491"/>
                  </a:cubicBezTo>
                  <a:cubicBezTo>
                    <a:pt x="2954" y="3207"/>
                    <a:pt x="2647" y="2900"/>
                    <a:pt x="2954" y="2617"/>
                  </a:cubicBezTo>
                  <a:cubicBezTo>
                    <a:pt x="3238" y="2617"/>
                    <a:pt x="4135" y="2026"/>
                    <a:pt x="4135" y="1719"/>
                  </a:cubicBezTo>
                  <a:lnTo>
                    <a:pt x="4135" y="1719"/>
                  </a:lnTo>
                  <a:cubicBezTo>
                    <a:pt x="4135" y="1719"/>
                    <a:pt x="2647" y="2026"/>
                    <a:pt x="2647" y="2309"/>
                  </a:cubicBezTo>
                  <a:cubicBezTo>
                    <a:pt x="2575" y="2387"/>
                    <a:pt x="2465" y="2425"/>
                    <a:pt x="2339" y="2425"/>
                  </a:cubicBezTo>
                  <a:cubicBezTo>
                    <a:pt x="1967" y="2425"/>
                    <a:pt x="1466" y="2089"/>
                    <a:pt x="1466" y="1435"/>
                  </a:cubicBezTo>
                  <a:cubicBezTo>
                    <a:pt x="1773" y="844"/>
                    <a:pt x="3545" y="844"/>
                    <a:pt x="4135" y="844"/>
                  </a:cubicBezTo>
                  <a:cubicBezTo>
                    <a:pt x="4245" y="897"/>
                    <a:pt x="4355" y="920"/>
                    <a:pt x="4462" y="920"/>
                  </a:cubicBezTo>
                  <a:cubicBezTo>
                    <a:pt x="4935" y="920"/>
                    <a:pt x="5369" y="485"/>
                    <a:pt x="5600" y="254"/>
                  </a:cubicBezTo>
                  <a:cubicBezTo>
                    <a:pt x="5600" y="70"/>
                    <a:pt x="5543" y="1"/>
                    <a:pt x="5456"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4"/>
            <p:cNvSpPr/>
            <p:nvPr/>
          </p:nvSpPr>
          <p:spPr>
            <a:xfrm>
              <a:off x="6093575" y="3418925"/>
              <a:ext cx="66175" cy="22475"/>
            </a:xfrm>
            <a:custGeom>
              <a:rect b="b" l="l" r="r" t="t"/>
              <a:pathLst>
                <a:path extrusionOk="0" h="899" w="2647">
                  <a:moveTo>
                    <a:pt x="1773" y="1"/>
                  </a:moveTo>
                  <a:cubicBezTo>
                    <a:pt x="1182" y="1"/>
                    <a:pt x="1" y="1"/>
                    <a:pt x="284" y="308"/>
                  </a:cubicBezTo>
                  <a:cubicBezTo>
                    <a:pt x="284" y="591"/>
                    <a:pt x="875" y="591"/>
                    <a:pt x="1182" y="591"/>
                  </a:cubicBezTo>
                  <a:cubicBezTo>
                    <a:pt x="1773" y="591"/>
                    <a:pt x="2056" y="899"/>
                    <a:pt x="2363" y="899"/>
                  </a:cubicBezTo>
                  <a:cubicBezTo>
                    <a:pt x="2647" y="899"/>
                    <a:pt x="2363" y="308"/>
                    <a:pt x="1773"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4"/>
            <p:cNvSpPr/>
            <p:nvPr/>
          </p:nvSpPr>
          <p:spPr>
            <a:xfrm>
              <a:off x="6004975" y="3529975"/>
              <a:ext cx="80950" cy="44325"/>
            </a:xfrm>
            <a:custGeom>
              <a:rect b="b" l="l" r="r" t="t"/>
              <a:pathLst>
                <a:path extrusionOk="0" h="1773" w="3238">
                  <a:moveTo>
                    <a:pt x="2056" y="1"/>
                  </a:moveTo>
                  <a:cubicBezTo>
                    <a:pt x="1773" y="1"/>
                    <a:pt x="1465" y="284"/>
                    <a:pt x="1465" y="591"/>
                  </a:cubicBezTo>
                  <a:lnTo>
                    <a:pt x="875" y="591"/>
                  </a:lnTo>
                  <a:cubicBezTo>
                    <a:pt x="875" y="591"/>
                    <a:pt x="591" y="591"/>
                    <a:pt x="591" y="875"/>
                  </a:cubicBezTo>
                  <a:cubicBezTo>
                    <a:pt x="284" y="875"/>
                    <a:pt x="0" y="1466"/>
                    <a:pt x="284" y="1773"/>
                  </a:cubicBezTo>
                  <a:cubicBezTo>
                    <a:pt x="591" y="1773"/>
                    <a:pt x="875" y="1466"/>
                    <a:pt x="1182" y="1182"/>
                  </a:cubicBezTo>
                  <a:cubicBezTo>
                    <a:pt x="1182" y="875"/>
                    <a:pt x="1465" y="875"/>
                    <a:pt x="1465" y="875"/>
                  </a:cubicBezTo>
                  <a:cubicBezTo>
                    <a:pt x="2056" y="591"/>
                    <a:pt x="3237" y="284"/>
                    <a:pt x="3237"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4"/>
            <p:cNvSpPr/>
            <p:nvPr/>
          </p:nvSpPr>
          <p:spPr>
            <a:xfrm>
              <a:off x="6056375" y="3425275"/>
              <a:ext cx="29550" cy="14200"/>
            </a:xfrm>
            <a:custGeom>
              <a:rect b="b" l="l" r="r" t="t"/>
              <a:pathLst>
                <a:path extrusionOk="0" h="568" w="1182">
                  <a:moveTo>
                    <a:pt x="449" y="0"/>
                  </a:moveTo>
                  <a:cubicBezTo>
                    <a:pt x="208" y="0"/>
                    <a:pt x="0" y="90"/>
                    <a:pt x="0" y="337"/>
                  </a:cubicBezTo>
                  <a:cubicBezTo>
                    <a:pt x="154" y="491"/>
                    <a:pt x="378" y="568"/>
                    <a:pt x="600" y="568"/>
                  </a:cubicBezTo>
                  <a:cubicBezTo>
                    <a:pt x="821" y="568"/>
                    <a:pt x="1040" y="491"/>
                    <a:pt x="1181" y="337"/>
                  </a:cubicBezTo>
                  <a:cubicBezTo>
                    <a:pt x="1181" y="173"/>
                    <a:pt x="783" y="0"/>
                    <a:pt x="449" y="0"/>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4"/>
            <p:cNvSpPr/>
            <p:nvPr/>
          </p:nvSpPr>
          <p:spPr>
            <a:xfrm>
              <a:off x="3834200" y="2555350"/>
              <a:ext cx="59100" cy="36650"/>
            </a:xfrm>
            <a:custGeom>
              <a:rect b="b" l="l" r="r" t="t"/>
              <a:pathLst>
                <a:path extrusionOk="0" h="1466" w="2364">
                  <a:moveTo>
                    <a:pt x="875" y="1"/>
                  </a:moveTo>
                  <a:cubicBezTo>
                    <a:pt x="591" y="1"/>
                    <a:pt x="1" y="284"/>
                    <a:pt x="1" y="591"/>
                  </a:cubicBezTo>
                  <a:cubicBezTo>
                    <a:pt x="284" y="591"/>
                    <a:pt x="284" y="875"/>
                    <a:pt x="875" y="875"/>
                  </a:cubicBezTo>
                  <a:cubicBezTo>
                    <a:pt x="1466" y="1182"/>
                    <a:pt x="1466" y="1466"/>
                    <a:pt x="1773" y="1466"/>
                  </a:cubicBezTo>
                  <a:cubicBezTo>
                    <a:pt x="2056" y="1466"/>
                    <a:pt x="2056" y="1182"/>
                    <a:pt x="2056" y="875"/>
                  </a:cubicBezTo>
                  <a:cubicBezTo>
                    <a:pt x="2056" y="591"/>
                    <a:pt x="2363" y="284"/>
                    <a:pt x="2363" y="284"/>
                  </a:cubicBezTo>
                  <a:cubicBezTo>
                    <a:pt x="2363" y="1"/>
                    <a:pt x="2056" y="1"/>
                    <a:pt x="1773" y="1"/>
                  </a:cubicBezTo>
                  <a:cubicBezTo>
                    <a:pt x="1477" y="142"/>
                    <a:pt x="1330" y="213"/>
                    <a:pt x="1218" y="213"/>
                  </a:cubicBezTo>
                  <a:cubicBezTo>
                    <a:pt x="1105" y="213"/>
                    <a:pt x="1029" y="142"/>
                    <a:pt x="875"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4"/>
            <p:cNvSpPr/>
            <p:nvPr/>
          </p:nvSpPr>
          <p:spPr>
            <a:xfrm>
              <a:off x="3745600" y="2488600"/>
              <a:ext cx="36650" cy="53850"/>
            </a:xfrm>
            <a:custGeom>
              <a:rect b="b" l="l" r="r" t="t"/>
              <a:pathLst>
                <a:path extrusionOk="0" h="2154" w="1466">
                  <a:moveTo>
                    <a:pt x="875" y="1"/>
                  </a:moveTo>
                  <a:cubicBezTo>
                    <a:pt x="733" y="154"/>
                    <a:pt x="585" y="154"/>
                    <a:pt x="473" y="154"/>
                  </a:cubicBezTo>
                  <a:cubicBezTo>
                    <a:pt x="361" y="154"/>
                    <a:pt x="284" y="154"/>
                    <a:pt x="284" y="308"/>
                  </a:cubicBezTo>
                  <a:cubicBezTo>
                    <a:pt x="1" y="591"/>
                    <a:pt x="591" y="899"/>
                    <a:pt x="591" y="1182"/>
                  </a:cubicBezTo>
                  <a:cubicBezTo>
                    <a:pt x="339" y="1668"/>
                    <a:pt x="501" y="2153"/>
                    <a:pt x="725" y="2153"/>
                  </a:cubicBezTo>
                  <a:cubicBezTo>
                    <a:pt x="773" y="2153"/>
                    <a:pt x="824" y="2130"/>
                    <a:pt x="875" y="2080"/>
                  </a:cubicBezTo>
                  <a:cubicBezTo>
                    <a:pt x="1182" y="1773"/>
                    <a:pt x="1182" y="1773"/>
                    <a:pt x="1466" y="1773"/>
                  </a:cubicBezTo>
                  <a:lnTo>
                    <a:pt x="1466" y="308"/>
                  </a:lnTo>
                  <a:cubicBezTo>
                    <a:pt x="1466" y="1"/>
                    <a:pt x="875" y="1"/>
                    <a:pt x="875" y="1"/>
                  </a:cubicBezTo>
                  <a:close/>
                </a:path>
              </a:pathLst>
            </a:custGeom>
            <a:solidFill>
              <a:srgbClr val="83E3D9"/>
            </a:solidFill>
            <a:ln>
              <a:noFill/>
            </a:ln>
            <a:effectLst>
              <a:outerShdw blurRad="57150" rotWithShape="0" algn="bl" dir="5400000" dist="19050">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64"/>
          <p:cNvSpPr txBox="1"/>
          <p:nvPr>
            <p:ph idx="4294967295" type="body"/>
          </p:nvPr>
        </p:nvSpPr>
        <p:spPr>
          <a:xfrm>
            <a:off x="755950" y="3975983"/>
            <a:ext cx="7717500" cy="7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Playfair Display"/>
                <a:ea typeface="Playfair Display"/>
                <a:cs typeface="Playfair Display"/>
                <a:sym typeface="Playfair Display"/>
              </a:rPr>
              <a:t>info</a:t>
            </a:r>
            <a:endParaRPr>
              <a:solidFill>
                <a:srgbClr val="434343"/>
              </a:solidFill>
              <a:latin typeface="Playfair Display"/>
              <a:ea typeface="Playfair Display"/>
              <a:cs typeface="Playfair Display"/>
              <a:sym typeface="Playfair Display"/>
            </a:endParaRPr>
          </a:p>
        </p:txBody>
      </p:sp>
      <p:pic>
        <p:nvPicPr>
          <p:cNvPr id="706" name="Google Shape;706;p64"/>
          <p:cNvPicPr preferRelativeResize="0"/>
          <p:nvPr/>
        </p:nvPicPr>
        <p:blipFill rotWithShape="1">
          <a:blip r:embed="rId3">
            <a:alphaModFix/>
          </a:blip>
          <a:srcRect b="39255" l="0" r="0" t="32030"/>
          <a:stretch/>
        </p:blipFill>
        <p:spPr>
          <a:xfrm>
            <a:off x="1587163" y="3861975"/>
            <a:ext cx="5969675" cy="853500"/>
          </a:xfrm>
          <a:prstGeom prst="rect">
            <a:avLst/>
          </a:prstGeom>
          <a:noFill/>
          <a:ln>
            <a:noFill/>
          </a:ln>
        </p:spPr>
      </p:pic>
      <p:sp>
        <p:nvSpPr>
          <p:cNvPr id="707" name="Google Shape;707;p64"/>
          <p:cNvSpPr txBox="1"/>
          <p:nvPr/>
        </p:nvSpPr>
        <p:spPr>
          <a:xfrm>
            <a:off x="914400" y="1859249"/>
            <a:ext cx="7315200" cy="853500"/>
          </a:xfrm>
          <a:prstGeom prst="rect">
            <a:avLst/>
          </a:prstGeom>
          <a:noFill/>
          <a:ln>
            <a:noFill/>
          </a:ln>
          <a:effectLst>
            <a:outerShdw blurRad="57150" rotWithShape="0" algn="bl" dir="5400000" dist="19050">
              <a:srgbClr val="000000">
                <a:alpha val="56000"/>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5000">
                <a:solidFill>
                  <a:srgbClr val="134F5C"/>
                </a:solidFill>
                <a:latin typeface="ABeeZee"/>
                <a:ea typeface="ABeeZee"/>
                <a:cs typeface="ABeeZee"/>
                <a:sym typeface="ABeeZee"/>
              </a:rPr>
              <a:t>2 Billion</a:t>
            </a:r>
            <a:endParaRPr b="1" sz="5000">
              <a:solidFill>
                <a:srgbClr val="134F5C"/>
              </a:solidFill>
              <a:latin typeface="ABeeZee"/>
              <a:ea typeface="ABeeZee"/>
              <a:cs typeface="ABeeZee"/>
              <a:sym typeface="ABeeZe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descr="Closeup from the side of a hand pushing a knob on an audio mixer" id="712" name="Google Shape;712;p65"/>
          <p:cNvPicPr preferRelativeResize="0"/>
          <p:nvPr/>
        </p:nvPicPr>
        <p:blipFill rotWithShape="1">
          <a:blip r:embed="rId3">
            <a:alphaModFix/>
          </a:blip>
          <a:srcRect b="0" l="14255" r="14255" t="0"/>
          <a:stretch/>
        </p:blipFill>
        <p:spPr>
          <a:xfrm>
            <a:off x="3615001" y="0"/>
            <a:ext cx="5528996" cy="5143508"/>
          </a:xfrm>
          <a:prstGeom prst="rect">
            <a:avLst/>
          </a:prstGeom>
          <a:noFill/>
          <a:ln>
            <a:noFill/>
          </a:ln>
        </p:spPr>
      </p:pic>
      <p:sp>
        <p:nvSpPr>
          <p:cNvPr id="713" name="Google Shape;713;p65"/>
          <p:cNvSpPr txBox="1"/>
          <p:nvPr>
            <p:ph type="title"/>
          </p:nvPr>
        </p:nvSpPr>
        <p:spPr>
          <a:xfrm>
            <a:off x="311700" y="633225"/>
            <a:ext cx="3127500" cy="79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The Solution</a:t>
            </a:r>
            <a:endParaRPr b="1"/>
          </a:p>
        </p:txBody>
      </p:sp>
      <p:sp>
        <p:nvSpPr>
          <p:cNvPr id="714" name="Google Shape;714;p65"/>
          <p:cNvSpPr txBox="1"/>
          <p:nvPr>
            <p:ph idx="1" type="body"/>
          </p:nvPr>
        </p:nvSpPr>
        <p:spPr>
          <a:xfrm>
            <a:off x="311700" y="1432425"/>
            <a:ext cx="3127500" cy="3365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Give the user a space to be vocal about their problems</a:t>
            </a:r>
            <a:br>
              <a:rPr lang="en"/>
            </a:br>
            <a:endParaRPr/>
          </a:p>
          <a:p>
            <a:pPr indent="-304800" lvl="0" marL="457200" rtl="0" algn="l">
              <a:spcBef>
                <a:spcPts val="0"/>
              </a:spcBef>
              <a:spcAft>
                <a:spcPts val="0"/>
              </a:spcAft>
              <a:buSzPts val="1200"/>
              <a:buChar char="●"/>
            </a:pPr>
            <a:r>
              <a:rPr lang="en"/>
              <a:t>Track their development and growth</a:t>
            </a:r>
            <a:br>
              <a:rPr lang="en"/>
            </a:br>
            <a:endParaRPr/>
          </a:p>
          <a:p>
            <a:pPr indent="-304800" lvl="0" marL="457200" rtl="0" algn="l">
              <a:spcBef>
                <a:spcPts val="0"/>
              </a:spcBef>
              <a:spcAft>
                <a:spcPts val="0"/>
              </a:spcAft>
              <a:buSzPts val="1200"/>
              <a:buChar char="●"/>
            </a:pPr>
            <a:r>
              <a:rPr lang="en"/>
              <a:t>Helplines to connect to professional doctors in their respective areas</a:t>
            </a:r>
            <a:br>
              <a:rPr lang="en"/>
            </a:br>
            <a:endParaRPr/>
          </a:p>
          <a:p>
            <a:pPr indent="-304800" lvl="0" marL="457200" rtl="0" algn="l">
              <a:spcBef>
                <a:spcPts val="0"/>
              </a:spcBef>
              <a:spcAft>
                <a:spcPts val="0"/>
              </a:spcAft>
              <a:buSzPts val="1200"/>
              <a:buChar char="●"/>
            </a:pPr>
            <a:r>
              <a:rPr lang="en"/>
              <a:t>Provide a wider arena of features to maintain good mental health and sleep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6"/>
          <p:cNvSpPr txBox="1"/>
          <p:nvPr>
            <p:ph type="title"/>
          </p:nvPr>
        </p:nvSpPr>
        <p:spPr>
          <a:xfrm>
            <a:off x="0" y="2174375"/>
            <a:ext cx="3254700" cy="7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latin typeface="ABeeZee"/>
                <a:ea typeface="ABeeZee"/>
                <a:cs typeface="ABeeZee"/>
                <a:sym typeface="ABeeZee"/>
              </a:rPr>
              <a:t>FEATURES</a:t>
            </a:r>
            <a:endParaRPr b="1" sz="3400">
              <a:latin typeface="ABeeZee"/>
              <a:ea typeface="ABeeZee"/>
              <a:cs typeface="ABeeZee"/>
              <a:sym typeface="ABeeZee"/>
            </a:endParaRPr>
          </a:p>
        </p:txBody>
      </p:sp>
      <p:sp>
        <p:nvSpPr>
          <p:cNvPr id="720" name="Google Shape;720;p66"/>
          <p:cNvSpPr txBox="1"/>
          <p:nvPr>
            <p:ph type="title"/>
          </p:nvPr>
        </p:nvSpPr>
        <p:spPr>
          <a:xfrm>
            <a:off x="4414850" y="307100"/>
            <a:ext cx="3771900" cy="721500"/>
          </a:xfrm>
          <a:prstGeom prst="rect">
            <a:avLst/>
          </a:prstGeom>
          <a:solidFill>
            <a:srgbClr val="A4C2F4"/>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1800">
                <a:solidFill>
                  <a:srgbClr val="FFFFFF"/>
                </a:solidFill>
                <a:latin typeface="ABeeZee"/>
                <a:ea typeface="ABeeZee"/>
                <a:cs typeface="ABeeZee"/>
                <a:sym typeface="ABeeZee"/>
              </a:rPr>
              <a:t>Mental Health Tracker</a:t>
            </a:r>
            <a:endParaRPr b="0" sz="1800">
              <a:solidFill>
                <a:srgbClr val="FFFFFF"/>
              </a:solidFill>
              <a:latin typeface="ABeeZee"/>
              <a:ea typeface="ABeeZee"/>
              <a:cs typeface="ABeeZee"/>
              <a:sym typeface="ABeeZee"/>
            </a:endParaRPr>
          </a:p>
        </p:txBody>
      </p:sp>
      <p:cxnSp>
        <p:nvCxnSpPr>
          <p:cNvPr id="721" name="Google Shape;721;p66"/>
          <p:cNvCxnSpPr>
            <a:stCxn id="720" idx="2"/>
            <a:endCxn id="722" idx="0"/>
          </p:cNvCxnSpPr>
          <p:nvPr/>
        </p:nvCxnSpPr>
        <p:spPr>
          <a:xfrm>
            <a:off x="6300800" y="1028600"/>
            <a:ext cx="0" cy="460800"/>
          </a:xfrm>
          <a:prstGeom prst="straightConnector1">
            <a:avLst/>
          </a:prstGeom>
          <a:noFill/>
          <a:ln cap="flat" cmpd="sng" w="9525">
            <a:solidFill>
              <a:schemeClr val="dk2"/>
            </a:solidFill>
            <a:prstDash val="solid"/>
            <a:round/>
            <a:headEnd len="med" w="med" type="none"/>
            <a:tailEnd len="med" w="med" type="none"/>
          </a:ln>
        </p:spPr>
      </p:cxnSp>
      <p:sp>
        <p:nvSpPr>
          <p:cNvPr id="722" name="Google Shape;722;p66"/>
          <p:cNvSpPr txBox="1"/>
          <p:nvPr>
            <p:ph type="title"/>
          </p:nvPr>
        </p:nvSpPr>
        <p:spPr>
          <a:xfrm>
            <a:off x="4414850" y="1489442"/>
            <a:ext cx="3771900" cy="721500"/>
          </a:xfrm>
          <a:prstGeom prst="rect">
            <a:avLst/>
          </a:prstGeom>
          <a:solidFill>
            <a:srgbClr val="6D9EEB"/>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BeeZee"/>
                <a:ea typeface="ABeeZee"/>
                <a:cs typeface="ABeeZee"/>
                <a:sym typeface="ABeeZee"/>
              </a:rPr>
              <a:t>Journaling</a:t>
            </a:r>
            <a:endParaRPr b="0" sz="2000">
              <a:solidFill>
                <a:srgbClr val="FFFFFF"/>
              </a:solidFill>
              <a:latin typeface="ABeeZee"/>
              <a:ea typeface="ABeeZee"/>
              <a:cs typeface="ABeeZee"/>
              <a:sym typeface="ABeeZee"/>
            </a:endParaRPr>
          </a:p>
        </p:txBody>
      </p:sp>
      <p:cxnSp>
        <p:nvCxnSpPr>
          <p:cNvPr id="723" name="Google Shape;723;p66"/>
          <p:cNvCxnSpPr>
            <a:stCxn id="722" idx="2"/>
            <a:endCxn id="724" idx="0"/>
          </p:cNvCxnSpPr>
          <p:nvPr/>
        </p:nvCxnSpPr>
        <p:spPr>
          <a:xfrm>
            <a:off x="6300800" y="2210942"/>
            <a:ext cx="0" cy="460800"/>
          </a:xfrm>
          <a:prstGeom prst="straightConnector1">
            <a:avLst/>
          </a:prstGeom>
          <a:noFill/>
          <a:ln cap="flat" cmpd="sng" w="9525">
            <a:solidFill>
              <a:schemeClr val="dk2"/>
            </a:solidFill>
            <a:prstDash val="solid"/>
            <a:round/>
            <a:headEnd len="med" w="med" type="none"/>
            <a:tailEnd len="med" w="med" type="none"/>
          </a:ln>
        </p:spPr>
      </p:cxnSp>
      <p:sp>
        <p:nvSpPr>
          <p:cNvPr id="724" name="Google Shape;724;p66"/>
          <p:cNvSpPr txBox="1"/>
          <p:nvPr>
            <p:ph type="title"/>
          </p:nvPr>
        </p:nvSpPr>
        <p:spPr>
          <a:xfrm>
            <a:off x="4414851" y="2671751"/>
            <a:ext cx="3771900" cy="721500"/>
          </a:xfrm>
          <a:prstGeom prst="rect">
            <a:avLst/>
          </a:prstGeom>
          <a:solidFill>
            <a:srgbClr val="3C78D8"/>
          </a:solidFill>
        </p:spPr>
        <p:txBody>
          <a:bodyPr anchorCtr="0" anchor="ctr" bIns="91425" lIns="91425" spcFirstLastPara="1" rIns="91425" wrap="square" tIns="91425">
            <a:noAutofit/>
          </a:bodyPr>
          <a:lstStyle/>
          <a:p>
            <a:pPr indent="0" lvl="0" marL="0" rtl="0" algn="ctr">
              <a:spcBef>
                <a:spcPts val="0"/>
              </a:spcBef>
              <a:spcAft>
                <a:spcPts val="0"/>
              </a:spcAft>
              <a:buNone/>
            </a:pPr>
            <a:r>
              <a:rPr b="0" lang="en" sz="2000">
                <a:solidFill>
                  <a:srgbClr val="FFFFFF"/>
                </a:solidFill>
                <a:latin typeface="ABeeZee"/>
                <a:ea typeface="ABeeZee"/>
                <a:cs typeface="ABeeZee"/>
                <a:sym typeface="ABeeZee"/>
              </a:rPr>
              <a:t>Helplines</a:t>
            </a:r>
            <a:endParaRPr b="0" sz="2000">
              <a:solidFill>
                <a:srgbClr val="FFFFFF"/>
              </a:solidFill>
              <a:latin typeface="ABeeZee"/>
              <a:ea typeface="ABeeZee"/>
              <a:cs typeface="ABeeZee"/>
              <a:sym typeface="ABeeZee"/>
            </a:endParaRPr>
          </a:p>
        </p:txBody>
      </p:sp>
      <p:cxnSp>
        <p:nvCxnSpPr>
          <p:cNvPr id="725" name="Google Shape;725;p66"/>
          <p:cNvCxnSpPr/>
          <p:nvPr/>
        </p:nvCxnSpPr>
        <p:spPr>
          <a:xfrm flipH="1">
            <a:off x="6296000" y="3393250"/>
            <a:ext cx="4800" cy="456600"/>
          </a:xfrm>
          <a:prstGeom prst="straightConnector1">
            <a:avLst/>
          </a:prstGeom>
          <a:noFill/>
          <a:ln cap="flat" cmpd="sng" w="9525">
            <a:solidFill>
              <a:schemeClr val="dk2"/>
            </a:solidFill>
            <a:prstDash val="solid"/>
            <a:round/>
            <a:headEnd len="med" w="med" type="none"/>
            <a:tailEnd len="med" w="med" type="none"/>
          </a:ln>
        </p:spPr>
      </p:cxnSp>
      <p:sp>
        <p:nvSpPr>
          <p:cNvPr id="726" name="Google Shape;726;p66"/>
          <p:cNvSpPr/>
          <p:nvPr/>
        </p:nvSpPr>
        <p:spPr>
          <a:xfrm>
            <a:off x="4380350" y="3854050"/>
            <a:ext cx="3806400" cy="721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ABeeZee"/>
                <a:ea typeface="ABeeZee"/>
                <a:cs typeface="ABeeZee"/>
                <a:sym typeface="ABeeZee"/>
              </a:rPr>
              <a:t>Primary Solutions</a:t>
            </a:r>
            <a:endParaRPr sz="2000">
              <a:solidFill>
                <a:srgbClr val="FFFFFF"/>
              </a:solidFill>
              <a:latin typeface="ABeeZee"/>
              <a:ea typeface="ABeeZee"/>
              <a:cs typeface="ABeeZee"/>
              <a:sym typeface="ABeeZe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67"/>
          <p:cNvPicPr preferRelativeResize="0"/>
          <p:nvPr/>
        </p:nvPicPr>
        <p:blipFill rotWithShape="1">
          <a:blip r:embed="rId3">
            <a:alphaModFix amt="50000"/>
          </a:blip>
          <a:srcRect b="4734" l="0" r="0" t="4743"/>
          <a:stretch/>
        </p:blipFill>
        <p:spPr>
          <a:xfrm>
            <a:off x="0" y="0"/>
            <a:ext cx="9144005" cy="5143497"/>
          </a:xfrm>
          <a:prstGeom prst="rect">
            <a:avLst/>
          </a:prstGeom>
          <a:noFill/>
          <a:ln>
            <a:noFill/>
          </a:ln>
        </p:spPr>
      </p:pic>
      <p:sp>
        <p:nvSpPr>
          <p:cNvPr id="732" name="Google Shape;732;p67"/>
          <p:cNvSpPr txBox="1"/>
          <p:nvPr>
            <p:ph type="ctrTitle"/>
          </p:nvPr>
        </p:nvSpPr>
        <p:spPr>
          <a:xfrm>
            <a:off x="1837575" y="1251525"/>
            <a:ext cx="5445900" cy="264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The technology:</a:t>
            </a:r>
            <a:endParaRPr sz="3000"/>
          </a:p>
          <a:p>
            <a:pPr indent="0" lvl="0" marL="0" rtl="0" algn="ctr">
              <a:spcBef>
                <a:spcPts val="0"/>
              </a:spcBef>
              <a:spcAft>
                <a:spcPts val="0"/>
              </a:spcAft>
              <a:buNone/>
            </a:pPr>
            <a:r>
              <a:rPr lang="en" sz="3000"/>
              <a:t>Flutter + Dart</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Assistant Health App Pitch Deck by Slidesgo">
  <a:themeElements>
    <a:clrScheme name="Simple Light">
      <a:dk1>
        <a:srgbClr val="F2F6F8"/>
      </a:dk1>
      <a:lt1>
        <a:srgbClr val="FFFFFF"/>
      </a:lt1>
      <a:dk2>
        <a:srgbClr val="4D4D4D"/>
      </a:dk2>
      <a:lt2>
        <a:srgbClr val="30394B"/>
      </a:lt2>
      <a:accent1>
        <a:srgbClr val="005E7D"/>
      </a:accent1>
      <a:accent2>
        <a:srgbClr val="337E92"/>
      </a:accent2>
      <a:accent3>
        <a:srgbClr val="E4ECF1"/>
      </a:accent3>
      <a:accent4>
        <a:srgbClr val="FC6D78"/>
      </a:accent4>
      <a:accent5>
        <a:srgbClr val="FECACE"/>
      </a:accent5>
      <a:accent6>
        <a:srgbClr val="FDA2A9"/>
      </a:accent6>
      <a:hlink>
        <a:srgbClr val="3039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